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2.xml" ContentType="application/vnd.openxmlformats-officedocument.presentationml.tags+xml"/>
  <Override PartName="/docProps/core.xml" ContentType="application/vnd.openxmlformats-package.core-propertie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5" r:id="rId6"/>
    <p:sldId id="261" r:id="rId7"/>
    <p:sldId id="263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8095" autoAdjust="0"/>
  </p:normalViewPr>
  <p:slideViewPr>
    <p:cSldViewPr snapToGrid="0" snapToObjects="1">
      <p:cViewPr varScale="1">
        <p:scale>
          <a:sx n="98" d="100"/>
          <a:sy n="98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B27E6-1351-894B-9C5B-F19A8866E771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21713-6C90-1940-A1DF-EEC7A0B9E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0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21713-6C90-1940-A1DF-EEC7A0B9E7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70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21713-6C90-1940-A1DF-EEC7A0B9E7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35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21713-6C90-1940-A1DF-EEC7A0B9E7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1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21713-6C90-1940-A1DF-EEC7A0B9E7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6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21713-6C90-1940-A1DF-EEC7A0B9E7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9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21713-6C90-1940-A1DF-EEC7A0B9E7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53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21713-6C90-1940-A1DF-EEC7A0B9E7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5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21713-6C90-1940-A1DF-EEC7A0B9E7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75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21713-6C90-1940-A1DF-EEC7A0B9E7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7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21713-6C90-1940-A1DF-EEC7A0B9E7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62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2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2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13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6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6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26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6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1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9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8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g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4BB8E-89AC-44BB-899B-E712CEB1E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59" r="-1" b="-1"/>
          <a:stretch/>
        </p:blipFill>
        <p:spPr>
          <a:xfrm>
            <a:off x="20" y="10"/>
            <a:ext cx="12188931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03E11D-D7FB-44ED-80F1-8CDAD7A9A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ECD9B-5AF7-A64A-97A5-48C7B50B8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400" dirty="0">
                <a:solidFill>
                  <a:schemeClr val="bg1"/>
                </a:solidFill>
                <a:latin typeface="Helvetica" pitchFamily="2" charset="0"/>
              </a:rPr>
              <a:t>Measurement Paradigms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1B9AA-DD0D-9B4E-BC36-5CA38A3F6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894576" cy="157276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 Oliver Clark (Oli)</a:t>
            </a:r>
          </a:p>
          <a:p>
            <a:r>
              <a:rPr lang="en-US" dirty="0">
                <a:solidFill>
                  <a:schemeClr val="bg1"/>
                </a:solidFill>
              </a:rPr>
              <a:t>Featuring </a:t>
            </a:r>
            <a:r>
              <a:rPr lang="en-US" dirty="0" err="1">
                <a:solidFill>
                  <a:schemeClr val="bg1"/>
                </a:solidFill>
              </a:rPr>
              <a:t>Zigmund</a:t>
            </a:r>
            <a:r>
              <a:rPr lang="en-US" dirty="0">
                <a:solidFill>
                  <a:schemeClr val="bg1"/>
                </a:solidFill>
              </a:rPr>
              <a:t> Farrow-Manfred the Cat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78429"/>
          </a:solidFill>
          <a:ln w="38100" cap="rnd">
            <a:solidFill>
              <a:srgbClr val="E7842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9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D3AEB8-FFD0-4560-A42B-D0A33E1D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0 h 5722227"/>
              <a:gd name="connsiteX1" fmla="*/ 910872 w 11040872"/>
              <a:gd name="connsiteY1" fmla="*/ 0 h 5722227"/>
              <a:gd name="connsiteX2" fmla="*/ 1821744 w 11040872"/>
              <a:gd name="connsiteY2" fmla="*/ 0 h 5722227"/>
              <a:gd name="connsiteX3" fmla="*/ 2511798 w 11040872"/>
              <a:gd name="connsiteY3" fmla="*/ 0 h 5722227"/>
              <a:gd name="connsiteX4" fmla="*/ 3312262 w 11040872"/>
              <a:gd name="connsiteY4" fmla="*/ 0 h 5722227"/>
              <a:gd name="connsiteX5" fmla="*/ 4002316 w 11040872"/>
              <a:gd name="connsiteY5" fmla="*/ 0 h 5722227"/>
              <a:gd name="connsiteX6" fmla="*/ 4692371 w 11040872"/>
              <a:gd name="connsiteY6" fmla="*/ 0 h 5722227"/>
              <a:gd name="connsiteX7" fmla="*/ 5382425 w 11040872"/>
              <a:gd name="connsiteY7" fmla="*/ 0 h 5722227"/>
              <a:gd name="connsiteX8" fmla="*/ 5741253 w 11040872"/>
              <a:gd name="connsiteY8" fmla="*/ 0 h 5722227"/>
              <a:gd name="connsiteX9" fmla="*/ 6541717 w 11040872"/>
              <a:gd name="connsiteY9" fmla="*/ 0 h 5722227"/>
              <a:gd name="connsiteX10" fmla="*/ 6900545 w 11040872"/>
              <a:gd name="connsiteY10" fmla="*/ 0 h 5722227"/>
              <a:gd name="connsiteX11" fmla="*/ 7590600 w 11040872"/>
              <a:gd name="connsiteY11" fmla="*/ 0 h 5722227"/>
              <a:gd name="connsiteX12" fmla="*/ 8501471 w 11040872"/>
              <a:gd name="connsiteY12" fmla="*/ 0 h 5722227"/>
              <a:gd name="connsiteX13" fmla="*/ 9412343 w 11040872"/>
              <a:gd name="connsiteY13" fmla="*/ 0 h 5722227"/>
              <a:gd name="connsiteX14" fmla="*/ 10212807 w 11040872"/>
              <a:gd name="connsiteY14" fmla="*/ 0 h 5722227"/>
              <a:gd name="connsiteX15" fmla="*/ 11040872 w 11040872"/>
              <a:gd name="connsiteY15" fmla="*/ 0 h 5722227"/>
              <a:gd name="connsiteX16" fmla="*/ 11040872 w 11040872"/>
              <a:gd name="connsiteY16" fmla="*/ 464136 h 5722227"/>
              <a:gd name="connsiteX17" fmla="*/ 11040872 w 11040872"/>
              <a:gd name="connsiteY17" fmla="*/ 1099939 h 5722227"/>
              <a:gd name="connsiteX18" fmla="*/ 11040872 w 11040872"/>
              <a:gd name="connsiteY18" fmla="*/ 1735742 h 5722227"/>
              <a:gd name="connsiteX19" fmla="*/ 11040872 w 11040872"/>
              <a:gd name="connsiteY19" fmla="*/ 2314323 h 5722227"/>
              <a:gd name="connsiteX20" fmla="*/ 11040872 w 11040872"/>
              <a:gd name="connsiteY20" fmla="*/ 3064570 h 5722227"/>
              <a:gd name="connsiteX21" fmla="*/ 11040872 w 11040872"/>
              <a:gd name="connsiteY21" fmla="*/ 3585929 h 5722227"/>
              <a:gd name="connsiteX22" fmla="*/ 11040872 w 11040872"/>
              <a:gd name="connsiteY22" fmla="*/ 4336176 h 5722227"/>
              <a:gd name="connsiteX23" fmla="*/ 11040872 w 11040872"/>
              <a:gd name="connsiteY23" fmla="*/ 4857535 h 5722227"/>
              <a:gd name="connsiteX24" fmla="*/ 11040872 w 11040872"/>
              <a:gd name="connsiteY24" fmla="*/ 5722227 h 5722227"/>
              <a:gd name="connsiteX25" fmla="*/ 10130000 w 11040872"/>
              <a:gd name="connsiteY25" fmla="*/ 5722227 h 5722227"/>
              <a:gd name="connsiteX26" fmla="*/ 9550354 w 11040872"/>
              <a:gd name="connsiteY26" fmla="*/ 5722227 h 5722227"/>
              <a:gd name="connsiteX27" fmla="*/ 8749891 w 11040872"/>
              <a:gd name="connsiteY27" fmla="*/ 5722227 h 5722227"/>
              <a:gd name="connsiteX28" fmla="*/ 8391063 w 11040872"/>
              <a:gd name="connsiteY28" fmla="*/ 5722227 h 5722227"/>
              <a:gd name="connsiteX29" fmla="*/ 7480191 w 11040872"/>
              <a:gd name="connsiteY29" fmla="*/ 5722227 h 5722227"/>
              <a:gd name="connsiteX30" fmla="*/ 6900545 w 11040872"/>
              <a:gd name="connsiteY30" fmla="*/ 5722227 h 5722227"/>
              <a:gd name="connsiteX31" fmla="*/ 6210491 w 11040872"/>
              <a:gd name="connsiteY31" fmla="*/ 5722227 h 5722227"/>
              <a:gd name="connsiteX32" fmla="*/ 5741253 w 11040872"/>
              <a:gd name="connsiteY32" fmla="*/ 5722227 h 5722227"/>
              <a:gd name="connsiteX33" fmla="*/ 4940790 w 11040872"/>
              <a:gd name="connsiteY33" fmla="*/ 5722227 h 5722227"/>
              <a:gd name="connsiteX34" fmla="*/ 4029918 w 11040872"/>
              <a:gd name="connsiteY34" fmla="*/ 5722227 h 5722227"/>
              <a:gd name="connsiteX35" fmla="*/ 3450273 w 11040872"/>
              <a:gd name="connsiteY35" fmla="*/ 5722227 h 5722227"/>
              <a:gd name="connsiteX36" fmla="*/ 2539401 w 11040872"/>
              <a:gd name="connsiteY36" fmla="*/ 5722227 h 5722227"/>
              <a:gd name="connsiteX37" fmla="*/ 1849346 w 11040872"/>
              <a:gd name="connsiteY37" fmla="*/ 5722227 h 5722227"/>
              <a:gd name="connsiteX38" fmla="*/ 938474 w 11040872"/>
              <a:gd name="connsiteY38" fmla="*/ 5722227 h 5722227"/>
              <a:gd name="connsiteX39" fmla="*/ 0 w 11040872"/>
              <a:gd name="connsiteY39" fmla="*/ 5722227 h 5722227"/>
              <a:gd name="connsiteX40" fmla="*/ 0 w 11040872"/>
              <a:gd name="connsiteY40" fmla="*/ 5200869 h 5722227"/>
              <a:gd name="connsiteX41" fmla="*/ 0 w 11040872"/>
              <a:gd name="connsiteY41" fmla="*/ 4507843 h 5722227"/>
              <a:gd name="connsiteX42" fmla="*/ 0 w 11040872"/>
              <a:gd name="connsiteY42" fmla="*/ 3814818 h 5722227"/>
              <a:gd name="connsiteX43" fmla="*/ 0 w 11040872"/>
              <a:gd name="connsiteY43" fmla="*/ 3064570 h 5722227"/>
              <a:gd name="connsiteX44" fmla="*/ 0 w 11040872"/>
              <a:gd name="connsiteY44" fmla="*/ 2600434 h 5722227"/>
              <a:gd name="connsiteX45" fmla="*/ 0 w 11040872"/>
              <a:gd name="connsiteY45" fmla="*/ 2136298 h 5722227"/>
              <a:gd name="connsiteX46" fmla="*/ 0 w 11040872"/>
              <a:gd name="connsiteY46" fmla="*/ 1386051 h 5722227"/>
              <a:gd name="connsiteX47" fmla="*/ 0 w 11040872"/>
              <a:gd name="connsiteY47" fmla="*/ 807470 h 5722227"/>
              <a:gd name="connsiteX48" fmla="*/ 0 w 11040872"/>
              <a:gd name="connsiteY48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0"/>
                </a:moveTo>
                <a:cubicBezTo>
                  <a:pt x="193592" y="6224"/>
                  <a:pt x="601481" y="42917"/>
                  <a:pt x="910872" y="0"/>
                </a:cubicBezTo>
                <a:cubicBezTo>
                  <a:pt x="1220263" y="-42917"/>
                  <a:pt x="1370975" y="12188"/>
                  <a:pt x="1821744" y="0"/>
                </a:cubicBezTo>
                <a:cubicBezTo>
                  <a:pt x="2272513" y="-12188"/>
                  <a:pt x="2243945" y="-6271"/>
                  <a:pt x="2511798" y="0"/>
                </a:cubicBezTo>
                <a:cubicBezTo>
                  <a:pt x="2779651" y="6271"/>
                  <a:pt x="2961954" y="-6589"/>
                  <a:pt x="3312262" y="0"/>
                </a:cubicBezTo>
                <a:cubicBezTo>
                  <a:pt x="3662570" y="6589"/>
                  <a:pt x="3695138" y="3008"/>
                  <a:pt x="4002316" y="0"/>
                </a:cubicBezTo>
                <a:cubicBezTo>
                  <a:pt x="4309494" y="-3008"/>
                  <a:pt x="4393447" y="-11115"/>
                  <a:pt x="4692371" y="0"/>
                </a:cubicBezTo>
                <a:cubicBezTo>
                  <a:pt x="4991295" y="11115"/>
                  <a:pt x="5213542" y="-5299"/>
                  <a:pt x="5382425" y="0"/>
                </a:cubicBezTo>
                <a:cubicBezTo>
                  <a:pt x="5551308" y="5299"/>
                  <a:pt x="5648021" y="11335"/>
                  <a:pt x="5741253" y="0"/>
                </a:cubicBezTo>
                <a:cubicBezTo>
                  <a:pt x="5834485" y="-11335"/>
                  <a:pt x="6259648" y="-13136"/>
                  <a:pt x="6541717" y="0"/>
                </a:cubicBezTo>
                <a:cubicBezTo>
                  <a:pt x="6823786" y="13136"/>
                  <a:pt x="6733802" y="-6108"/>
                  <a:pt x="6900545" y="0"/>
                </a:cubicBezTo>
                <a:cubicBezTo>
                  <a:pt x="7067288" y="6108"/>
                  <a:pt x="7323355" y="24168"/>
                  <a:pt x="7590600" y="0"/>
                </a:cubicBezTo>
                <a:cubicBezTo>
                  <a:pt x="7857845" y="-24168"/>
                  <a:pt x="8117504" y="38708"/>
                  <a:pt x="8501471" y="0"/>
                </a:cubicBezTo>
                <a:cubicBezTo>
                  <a:pt x="8885438" y="-38708"/>
                  <a:pt x="8998654" y="-37342"/>
                  <a:pt x="9412343" y="0"/>
                </a:cubicBezTo>
                <a:cubicBezTo>
                  <a:pt x="9826032" y="37342"/>
                  <a:pt x="9895725" y="7712"/>
                  <a:pt x="10212807" y="0"/>
                </a:cubicBezTo>
                <a:cubicBezTo>
                  <a:pt x="10529889" y="-7712"/>
                  <a:pt x="10868714" y="4378"/>
                  <a:pt x="11040872" y="0"/>
                </a:cubicBezTo>
                <a:cubicBezTo>
                  <a:pt x="11043731" y="126419"/>
                  <a:pt x="11023020" y="340205"/>
                  <a:pt x="11040872" y="464136"/>
                </a:cubicBezTo>
                <a:cubicBezTo>
                  <a:pt x="11058724" y="588067"/>
                  <a:pt x="11029141" y="954408"/>
                  <a:pt x="11040872" y="1099939"/>
                </a:cubicBezTo>
                <a:cubicBezTo>
                  <a:pt x="11052603" y="1245470"/>
                  <a:pt x="11062638" y="1462876"/>
                  <a:pt x="11040872" y="1735742"/>
                </a:cubicBezTo>
                <a:cubicBezTo>
                  <a:pt x="11019106" y="2008608"/>
                  <a:pt x="11024038" y="2070917"/>
                  <a:pt x="11040872" y="2314323"/>
                </a:cubicBezTo>
                <a:cubicBezTo>
                  <a:pt x="11057706" y="2557729"/>
                  <a:pt x="11069457" y="2766692"/>
                  <a:pt x="11040872" y="3064570"/>
                </a:cubicBezTo>
                <a:cubicBezTo>
                  <a:pt x="11012287" y="3362448"/>
                  <a:pt x="11046770" y="3457258"/>
                  <a:pt x="11040872" y="3585929"/>
                </a:cubicBezTo>
                <a:cubicBezTo>
                  <a:pt x="11034974" y="3714600"/>
                  <a:pt x="11008593" y="4061907"/>
                  <a:pt x="11040872" y="4336176"/>
                </a:cubicBezTo>
                <a:cubicBezTo>
                  <a:pt x="11073151" y="4610445"/>
                  <a:pt x="11024061" y="4741691"/>
                  <a:pt x="11040872" y="4857535"/>
                </a:cubicBezTo>
                <a:cubicBezTo>
                  <a:pt x="11057683" y="4973379"/>
                  <a:pt x="11061382" y="5390575"/>
                  <a:pt x="11040872" y="5722227"/>
                </a:cubicBezTo>
                <a:cubicBezTo>
                  <a:pt x="10705289" y="5754948"/>
                  <a:pt x="10500356" y="5715132"/>
                  <a:pt x="10130000" y="5722227"/>
                </a:cubicBezTo>
                <a:cubicBezTo>
                  <a:pt x="9759644" y="5729322"/>
                  <a:pt x="9690200" y="5718288"/>
                  <a:pt x="9550354" y="5722227"/>
                </a:cubicBezTo>
                <a:cubicBezTo>
                  <a:pt x="9410508" y="5726166"/>
                  <a:pt x="9085883" y="5714152"/>
                  <a:pt x="8749891" y="5722227"/>
                </a:cubicBezTo>
                <a:cubicBezTo>
                  <a:pt x="8413899" y="5730302"/>
                  <a:pt x="8487114" y="5705710"/>
                  <a:pt x="8391063" y="5722227"/>
                </a:cubicBezTo>
                <a:cubicBezTo>
                  <a:pt x="8295012" y="5738744"/>
                  <a:pt x="7670612" y="5701988"/>
                  <a:pt x="7480191" y="5722227"/>
                </a:cubicBezTo>
                <a:cubicBezTo>
                  <a:pt x="7289770" y="5742466"/>
                  <a:pt x="7167607" y="5741605"/>
                  <a:pt x="6900545" y="5722227"/>
                </a:cubicBezTo>
                <a:cubicBezTo>
                  <a:pt x="6633483" y="5702849"/>
                  <a:pt x="6439920" y="5728897"/>
                  <a:pt x="6210491" y="5722227"/>
                </a:cubicBezTo>
                <a:cubicBezTo>
                  <a:pt x="5981062" y="5715557"/>
                  <a:pt x="5915480" y="5731659"/>
                  <a:pt x="5741253" y="5722227"/>
                </a:cubicBezTo>
                <a:cubicBezTo>
                  <a:pt x="5567026" y="5712795"/>
                  <a:pt x="5278617" y="5707418"/>
                  <a:pt x="4940790" y="5722227"/>
                </a:cubicBezTo>
                <a:cubicBezTo>
                  <a:pt x="4602963" y="5737036"/>
                  <a:pt x="4321539" y="5753746"/>
                  <a:pt x="4029918" y="5722227"/>
                </a:cubicBezTo>
                <a:cubicBezTo>
                  <a:pt x="3738297" y="5690708"/>
                  <a:pt x="3717506" y="5732521"/>
                  <a:pt x="3450273" y="5722227"/>
                </a:cubicBezTo>
                <a:cubicBezTo>
                  <a:pt x="3183041" y="5711933"/>
                  <a:pt x="2913596" y="5698063"/>
                  <a:pt x="2539401" y="5722227"/>
                </a:cubicBezTo>
                <a:cubicBezTo>
                  <a:pt x="2165206" y="5746391"/>
                  <a:pt x="2032456" y="5707324"/>
                  <a:pt x="1849346" y="5722227"/>
                </a:cubicBezTo>
                <a:cubicBezTo>
                  <a:pt x="1666237" y="5737130"/>
                  <a:pt x="1209225" y="5720784"/>
                  <a:pt x="938474" y="5722227"/>
                </a:cubicBezTo>
                <a:cubicBezTo>
                  <a:pt x="667723" y="5723670"/>
                  <a:pt x="389175" y="5759320"/>
                  <a:pt x="0" y="5722227"/>
                </a:cubicBezTo>
                <a:cubicBezTo>
                  <a:pt x="-10554" y="5514969"/>
                  <a:pt x="-3520" y="5347189"/>
                  <a:pt x="0" y="5200869"/>
                </a:cubicBezTo>
                <a:cubicBezTo>
                  <a:pt x="3520" y="5054549"/>
                  <a:pt x="11246" y="4701970"/>
                  <a:pt x="0" y="4507843"/>
                </a:cubicBezTo>
                <a:cubicBezTo>
                  <a:pt x="-11246" y="4313716"/>
                  <a:pt x="10271" y="4091344"/>
                  <a:pt x="0" y="3814818"/>
                </a:cubicBezTo>
                <a:cubicBezTo>
                  <a:pt x="-10271" y="3538293"/>
                  <a:pt x="31723" y="3330628"/>
                  <a:pt x="0" y="3064570"/>
                </a:cubicBezTo>
                <a:cubicBezTo>
                  <a:pt x="-31723" y="2798512"/>
                  <a:pt x="-5483" y="2770126"/>
                  <a:pt x="0" y="2600434"/>
                </a:cubicBezTo>
                <a:cubicBezTo>
                  <a:pt x="5483" y="2430742"/>
                  <a:pt x="10642" y="2318769"/>
                  <a:pt x="0" y="2136298"/>
                </a:cubicBezTo>
                <a:cubicBezTo>
                  <a:pt x="-10642" y="1953827"/>
                  <a:pt x="-10005" y="1555188"/>
                  <a:pt x="0" y="1386051"/>
                </a:cubicBezTo>
                <a:cubicBezTo>
                  <a:pt x="10005" y="1216914"/>
                  <a:pt x="-22640" y="953234"/>
                  <a:pt x="0" y="807470"/>
                </a:cubicBezTo>
                <a:cubicBezTo>
                  <a:pt x="22640" y="661706"/>
                  <a:pt x="-32744" y="287432"/>
                  <a:pt x="0" y="0"/>
                </a:cubicBezTo>
                <a:close/>
              </a:path>
              <a:path w="11040872" h="5722227" stroke="0" extrusionOk="0">
                <a:moveTo>
                  <a:pt x="0" y="0"/>
                </a:moveTo>
                <a:cubicBezTo>
                  <a:pt x="169384" y="-10635"/>
                  <a:pt x="370826" y="9208"/>
                  <a:pt x="579646" y="0"/>
                </a:cubicBezTo>
                <a:cubicBezTo>
                  <a:pt x="788466" y="-9208"/>
                  <a:pt x="775343" y="6784"/>
                  <a:pt x="938474" y="0"/>
                </a:cubicBezTo>
                <a:cubicBezTo>
                  <a:pt x="1101605" y="-6784"/>
                  <a:pt x="1565487" y="3846"/>
                  <a:pt x="1849346" y="0"/>
                </a:cubicBezTo>
                <a:cubicBezTo>
                  <a:pt x="2133205" y="-3846"/>
                  <a:pt x="2146701" y="-4656"/>
                  <a:pt x="2428992" y="0"/>
                </a:cubicBezTo>
                <a:cubicBezTo>
                  <a:pt x="2711283" y="4656"/>
                  <a:pt x="2812175" y="-11466"/>
                  <a:pt x="3008638" y="0"/>
                </a:cubicBezTo>
                <a:cubicBezTo>
                  <a:pt x="3205101" y="11466"/>
                  <a:pt x="3727763" y="-32961"/>
                  <a:pt x="3919510" y="0"/>
                </a:cubicBezTo>
                <a:cubicBezTo>
                  <a:pt x="4111257" y="32961"/>
                  <a:pt x="4220253" y="-16430"/>
                  <a:pt x="4388747" y="0"/>
                </a:cubicBezTo>
                <a:cubicBezTo>
                  <a:pt x="4557241" y="16430"/>
                  <a:pt x="4940065" y="-21977"/>
                  <a:pt x="5299619" y="0"/>
                </a:cubicBezTo>
                <a:cubicBezTo>
                  <a:pt x="5659173" y="21977"/>
                  <a:pt x="5814444" y="26556"/>
                  <a:pt x="6210491" y="0"/>
                </a:cubicBezTo>
                <a:cubicBezTo>
                  <a:pt x="6606538" y="-26556"/>
                  <a:pt x="6659560" y="23104"/>
                  <a:pt x="6900545" y="0"/>
                </a:cubicBezTo>
                <a:cubicBezTo>
                  <a:pt x="7141530" y="-23104"/>
                  <a:pt x="7601869" y="-1869"/>
                  <a:pt x="7811417" y="0"/>
                </a:cubicBezTo>
                <a:cubicBezTo>
                  <a:pt x="8020965" y="1869"/>
                  <a:pt x="8256088" y="4201"/>
                  <a:pt x="8391063" y="0"/>
                </a:cubicBezTo>
                <a:cubicBezTo>
                  <a:pt x="8526038" y="-4201"/>
                  <a:pt x="8809082" y="7677"/>
                  <a:pt x="8970709" y="0"/>
                </a:cubicBezTo>
                <a:cubicBezTo>
                  <a:pt x="9132336" y="-7677"/>
                  <a:pt x="9528709" y="5380"/>
                  <a:pt x="9771172" y="0"/>
                </a:cubicBezTo>
                <a:cubicBezTo>
                  <a:pt x="10013635" y="-5380"/>
                  <a:pt x="10199269" y="-15922"/>
                  <a:pt x="10350818" y="0"/>
                </a:cubicBezTo>
                <a:cubicBezTo>
                  <a:pt x="10502367" y="15922"/>
                  <a:pt x="10835478" y="-34311"/>
                  <a:pt x="11040872" y="0"/>
                </a:cubicBezTo>
                <a:cubicBezTo>
                  <a:pt x="11027923" y="269490"/>
                  <a:pt x="11030065" y="500130"/>
                  <a:pt x="11040872" y="750248"/>
                </a:cubicBezTo>
                <a:cubicBezTo>
                  <a:pt x="11051679" y="1000366"/>
                  <a:pt x="11044602" y="1104921"/>
                  <a:pt x="11040872" y="1443273"/>
                </a:cubicBezTo>
                <a:cubicBezTo>
                  <a:pt x="11037142" y="1781626"/>
                  <a:pt x="11028369" y="1985731"/>
                  <a:pt x="11040872" y="2136298"/>
                </a:cubicBezTo>
                <a:cubicBezTo>
                  <a:pt x="11053375" y="2286866"/>
                  <a:pt x="11023547" y="2489209"/>
                  <a:pt x="11040872" y="2600434"/>
                </a:cubicBezTo>
                <a:cubicBezTo>
                  <a:pt x="11058197" y="2711659"/>
                  <a:pt x="11064151" y="2890371"/>
                  <a:pt x="11040872" y="3121793"/>
                </a:cubicBezTo>
                <a:cubicBezTo>
                  <a:pt x="11017593" y="3353215"/>
                  <a:pt x="11033741" y="3662012"/>
                  <a:pt x="11040872" y="3814818"/>
                </a:cubicBezTo>
                <a:cubicBezTo>
                  <a:pt x="11048003" y="3967624"/>
                  <a:pt x="11043927" y="4184559"/>
                  <a:pt x="11040872" y="4393399"/>
                </a:cubicBezTo>
                <a:cubicBezTo>
                  <a:pt x="11037817" y="4602239"/>
                  <a:pt x="11027191" y="4773425"/>
                  <a:pt x="11040872" y="4914757"/>
                </a:cubicBezTo>
                <a:cubicBezTo>
                  <a:pt x="11054553" y="5056089"/>
                  <a:pt x="11025188" y="5370964"/>
                  <a:pt x="11040872" y="5722227"/>
                </a:cubicBezTo>
                <a:cubicBezTo>
                  <a:pt x="10837462" y="5714031"/>
                  <a:pt x="10531754" y="5749541"/>
                  <a:pt x="10350818" y="5722227"/>
                </a:cubicBezTo>
                <a:cubicBezTo>
                  <a:pt x="10169882" y="5694913"/>
                  <a:pt x="9832506" y="5739195"/>
                  <a:pt x="9660763" y="5722227"/>
                </a:cubicBezTo>
                <a:cubicBezTo>
                  <a:pt x="9489020" y="5705259"/>
                  <a:pt x="9334558" y="5741830"/>
                  <a:pt x="9191526" y="5722227"/>
                </a:cubicBezTo>
                <a:cubicBezTo>
                  <a:pt x="9048494" y="5702624"/>
                  <a:pt x="8640605" y="5761665"/>
                  <a:pt x="8391063" y="5722227"/>
                </a:cubicBezTo>
                <a:cubicBezTo>
                  <a:pt x="8141521" y="5682789"/>
                  <a:pt x="8132030" y="5733336"/>
                  <a:pt x="7921826" y="5722227"/>
                </a:cubicBezTo>
                <a:cubicBezTo>
                  <a:pt x="7711622" y="5711118"/>
                  <a:pt x="7445489" y="5693555"/>
                  <a:pt x="7121362" y="5722227"/>
                </a:cubicBezTo>
                <a:cubicBezTo>
                  <a:pt x="6797235" y="5750899"/>
                  <a:pt x="6940489" y="5715190"/>
                  <a:pt x="6762534" y="5722227"/>
                </a:cubicBezTo>
                <a:cubicBezTo>
                  <a:pt x="6584579" y="5729264"/>
                  <a:pt x="6249483" y="5715060"/>
                  <a:pt x="5962071" y="5722227"/>
                </a:cubicBezTo>
                <a:cubicBezTo>
                  <a:pt x="5674659" y="5729394"/>
                  <a:pt x="5697457" y="5741242"/>
                  <a:pt x="5492834" y="5722227"/>
                </a:cubicBezTo>
                <a:cubicBezTo>
                  <a:pt x="5288211" y="5703212"/>
                  <a:pt x="5223354" y="5727530"/>
                  <a:pt x="5134005" y="5722227"/>
                </a:cubicBezTo>
                <a:cubicBezTo>
                  <a:pt x="5044656" y="5716924"/>
                  <a:pt x="4805771" y="5744749"/>
                  <a:pt x="4664768" y="5722227"/>
                </a:cubicBezTo>
                <a:cubicBezTo>
                  <a:pt x="4523765" y="5699705"/>
                  <a:pt x="4188901" y="5702568"/>
                  <a:pt x="3864305" y="5722227"/>
                </a:cubicBezTo>
                <a:cubicBezTo>
                  <a:pt x="3539709" y="5741886"/>
                  <a:pt x="3626652" y="5738369"/>
                  <a:pt x="3395068" y="5722227"/>
                </a:cubicBezTo>
                <a:cubicBezTo>
                  <a:pt x="3163484" y="5706085"/>
                  <a:pt x="3169858" y="5716523"/>
                  <a:pt x="3036240" y="5722227"/>
                </a:cubicBezTo>
                <a:cubicBezTo>
                  <a:pt x="2902622" y="5727931"/>
                  <a:pt x="2693943" y="5714168"/>
                  <a:pt x="2567003" y="5722227"/>
                </a:cubicBezTo>
                <a:cubicBezTo>
                  <a:pt x="2440063" y="5730286"/>
                  <a:pt x="2221419" y="5730788"/>
                  <a:pt x="1987357" y="5722227"/>
                </a:cubicBezTo>
                <a:cubicBezTo>
                  <a:pt x="1753295" y="5713666"/>
                  <a:pt x="1455082" y="5742374"/>
                  <a:pt x="1297302" y="5722227"/>
                </a:cubicBezTo>
                <a:cubicBezTo>
                  <a:pt x="1139522" y="5702080"/>
                  <a:pt x="1004973" y="5737277"/>
                  <a:pt x="828065" y="5722227"/>
                </a:cubicBezTo>
                <a:cubicBezTo>
                  <a:pt x="651157" y="5707177"/>
                  <a:pt x="277792" y="5734769"/>
                  <a:pt x="0" y="5722227"/>
                </a:cubicBezTo>
                <a:cubicBezTo>
                  <a:pt x="-17642" y="5580983"/>
                  <a:pt x="-4355" y="5260240"/>
                  <a:pt x="0" y="5086424"/>
                </a:cubicBezTo>
                <a:cubicBezTo>
                  <a:pt x="4355" y="4912608"/>
                  <a:pt x="-9208" y="4615040"/>
                  <a:pt x="0" y="4450621"/>
                </a:cubicBezTo>
                <a:cubicBezTo>
                  <a:pt x="9208" y="4286202"/>
                  <a:pt x="21220" y="3942849"/>
                  <a:pt x="0" y="3814818"/>
                </a:cubicBezTo>
                <a:cubicBezTo>
                  <a:pt x="-21220" y="3686787"/>
                  <a:pt x="24895" y="3410535"/>
                  <a:pt x="0" y="3179015"/>
                </a:cubicBezTo>
                <a:cubicBezTo>
                  <a:pt x="-24895" y="2947495"/>
                  <a:pt x="-4041" y="2734935"/>
                  <a:pt x="0" y="2600434"/>
                </a:cubicBezTo>
                <a:cubicBezTo>
                  <a:pt x="4041" y="2465933"/>
                  <a:pt x="-17582" y="2241550"/>
                  <a:pt x="0" y="1907409"/>
                </a:cubicBezTo>
                <a:cubicBezTo>
                  <a:pt x="17582" y="1573269"/>
                  <a:pt x="21210" y="1537696"/>
                  <a:pt x="0" y="1271606"/>
                </a:cubicBezTo>
                <a:cubicBezTo>
                  <a:pt x="-21210" y="1005516"/>
                  <a:pt x="13869" y="478336"/>
                  <a:pt x="0" y="0"/>
                </a:cubicBezTo>
                <a:close/>
              </a:path>
            </a:pathLst>
          </a:custGeom>
          <a:solidFill>
            <a:srgbClr val="E78429"/>
          </a:solidFill>
          <a:ln w="25400">
            <a:solidFill>
              <a:srgbClr val="E7842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722CD-3539-6145-905D-F9A307EF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Measurement Paradigms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50446831-9180-4CBE-8BE7-56BC1CCF2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781462"/>
              </p:ext>
            </p:extLst>
          </p:nvPr>
        </p:nvGraphicFramePr>
        <p:xfrm>
          <a:off x="355600" y="2505456"/>
          <a:ext cx="10287000" cy="3314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7923">
                  <a:extLst>
                    <a:ext uri="{9D8B030D-6E8A-4147-A177-3AD203B41FA5}">
                      <a16:colId xmlns:a16="http://schemas.microsoft.com/office/drawing/2014/main" val="174142810"/>
                    </a:ext>
                  </a:extLst>
                </a:gridCol>
                <a:gridCol w="5239077">
                  <a:extLst>
                    <a:ext uri="{9D8B030D-6E8A-4147-A177-3AD203B41FA5}">
                      <a16:colId xmlns:a16="http://schemas.microsoft.com/office/drawing/2014/main" val="162656596"/>
                    </a:ext>
                  </a:extLst>
                </a:gridCol>
              </a:tblGrid>
              <a:tr h="607403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Classical Test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Item Response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043440"/>
                  </a:ext>
                </a:extLst>
              </a:tr>
              <a:tr h="607403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+ Easier to communicate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+ Accounts for difficulty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796310"/>
                  </a:ext>
                </a:extLst>
              </a:tr>
              <a:tr h="851738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+ Can be calculated by 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+ </a:t>
                      </a:r>
                      <a:r>
                        <a:rPr lang="en-GB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Accounts for individual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281058"/>
                  </a:ext>
                </a:extLst>
              </a:tr>
              <a:tr h="607403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+ Provides a range of scores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+ Independent of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14560"/>
                  </a:ext>
                </a:extLst>
              </a:tr>
              <a:tr h="616424"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 Variation assumed to be the same between individuals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 Complex to communicate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30014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2507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D3AEB8-FFD0-4560-A42B-D0A33E1D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0 h 5722227"/>
              <a:gd name="connsiteX1" fmla="*/ 910872 w 11040872"/>
              <a:gd name="connsiteY1" fmla="*/ 0 h 5722227"/>
              <a:gd name="connsiteX2" fmla="*/ 1821744 w 11040872"/>
              <a:gd name="connsiteY2" fmla="*/ 0 h 5722227"/>
              <a:gd name="connsiteX3" fmla="*/ 2511798 w 11040872"/>
              <a:gd name="connsiteY3" fmla="*/ 0 h 5722227"/>
              <a:gd name="connsiteX4" fmla="*/ 3312262 w 11040872"/>
              <a:gd name="connsiteY4" fmla="*/ 0 h 5722227"/>
              <a:gd name="connsiteX5" fmla="*/ 4002316 w 11040872"/>
              <a:gd name="connsiteY5" fmla="*/ 0 h 5722227"/>
              <a:gd name="connsiteX6" fmla="*/ 4692371 w 11040872"/>
              <a:gd name="connsiteY6" fmla="*/ 0 h 5722227"/>
              <a:gd name="connsiteX7" fmla="*/ 5382425 w 11040872"/>
              <a:gd name="connsiteY7" fmla="*/ 0 h 5722227"/>
              <a:gd name="connsiteX8" fmla="*/ 5741253 w 11040872"/>
              <a:gd name="connsiteY8" fmla="*/ 0 h 5722227"/>
              <a:gd name="connsiteX9" fmla="*/ 6541717 w 11040872"/>
              <a:gd name="connsiteY9" fmla="*/ 0 h 5722227"/>
              <a:gd name="connsiteX10" fmla="*/ 6900545 w 11040872"/>
              <a:gd name="connsiteY10" fmla="*/ 0 h 5722227"/>
              <a:gd name="connsiteX11" fmla="*/ 7590600 w 11040872"/>
              <a:gd name="connsiteY11" fmla="*/ 0 h 5722227"/>
              <a:gd name="connsiteX12" fmla="*/ 8501471 w 11040872"/>
              <a:gd name="connsiteY12" fmla="*/ 0 h 5722227"/>
              <a:gd name="connsiteX13" fmla="*/ 9412343 w 11040872"/>
              <a:gd name="connsiteY13" fmla="*/ 0 h 5722227"/>
              <a:gd name="connsiteX14" fmla="*/ 10212807 w 11040872"/>
              <a:gd name="connsiteY14" fmla="*/ 0 h 5722227"/>
              <a:gd name="connsiteX15" fmla="*/ 11040872 w 11040872"/>
              <a:gd name="connsiteY15" fmla="*/ 0 h 5722227"/>
              <a:gd name="connsiteX16" fmla="*/ 11040872 w 11040872"/>
              <a:gd name="connsiteY16" fmla="*/ 464136 h 5722227"/>
              <a:gd name="connsiteX17" fmla="*/ 11040872 w 11040872"/>
              <a:gd name="connsiteY17" fmla="*/ 1099939 h 5722227"/>
              <a:gd name="connsiteX18" fmla="*/ 11040872 w 11040872"/>
              <a:gd name="connsiteY18" fmla="*/ 1735742 h 5722227"/>
              <a:gd name="connsiteX19" fmla="*/ 11040872 w 11040872"/>
              <a:gd name="connsiteY19" fmla="*/ 2314323 h 5722227"/>
              <a:gd name="connsiteX20" fmla="*/ 11040872 w 11040872"/>
              <a:gd name="connsiteY20" fmla="*/ 3064570 h 5722227"/>
              <a:gd name="connsiteX21" fmla="*/ 11040872 w 11040872"/>
              <a:gd name="connsiteY21" fmla="*/ 3585929 h 5722227"/>
              <a:gd name="connsiteX22" fmla="*/ 11040872 w 11040872"/>
              <a:gd name="connsiteY22" fmla="*/ 4336176 h 5722227"/>
              <a:gd name="connsiteX23" fmla="*/ 11040872 w 11040872"/>
              <a:gd name="connsiteY23" fmla="*/ 4857535 h 5722227"/>
              <a:gd name="connsiteX24" fmla="*/ 11040872 w 11040872"/>
              <a:gd name="connsiteY24" fmla="*/ 5722227 h 5722227"/>
              <a:gd name="connsiteX25" fmla="*/ 10130000 w 11040872"/>
              <a:gd name="connsiteY25" fmla="*/ 5722227 h 5722227"/>
              <a:gd name="connsiteX26" fmla="*/ 9550354 w 11040872"/>
              <a:gd name="connsiteY26" fmla="*/ 5722227 h 5722227"/>
              <a:gd name="connsiteX27" fmla="*/ 8749891 w 11040872"/>
              <a:gd name="connsiteY27" fmla="*/ 5722227 h 5722227"/>
              <a:gd name="connsiteX28" fmla="*/ 8391063 w 11040872"/>
              <a:gd name="connsiteY28" fmla="*/ 5722227 h 5722227"/>
              <a:gd name="connsiteX29" fmla="*/ 7480191 w 11040872"/>
              <a:gd name="connsiteY29" fmla="*/ 5722227 h 5722227"/>
              <a:gd name="connsiteX30" fmla="*/ 6900545 w 11040872"/>
              <a:gd name="connsiteY30" fmla="*/ 5722227 h 5722227"/>
              <a:gd name="connsiteX31" fmla="*/ 6210491 w 11040872"/>
              <a:gd name="connsiteY31" fmla="*/ 5722227 h 5722227"/>
              <a:gd name="connsiteX32" fmla="*/ 5741253 w 11040872"/>
              <a:gd name="connsiteY32" fmla="*/ 5722227 h 5722227"/>
              <a:gd name="connsiteX33" fmla="*/ 4940790 w 11040872"/>
              <a:gd name="connsiteY33" fmla="*/ 5722227 h 5722227"/>
              <a:gd name="connsiteX34" fmla="*/ 4029918 w 11040872"/>
              <a:gd name="connsiteY34" fmla="*/ 5722227 h 5722227"/>
              <a:gd name="connsiteX35" fmla="*/ 3450273 w 11040872"/>
              <a:gd name="connsiteY35" fmla="*/ 5722227 h 5722227"/>
              <a:gd name="connsiteX36" fmla="*/ 2539401 w 11040872"/>
              <a:gd name="connsiteY36" fmla="*/ 5722227 h 5722227"/>
              <a:gd name="connsiteX37" fmla="*/ 1849346 w 11040872"/>
              <a:gd name="connsiteY37" fmla="*/ 5722227 h 5722227"/>
              <a:gd name="connsiteX38" fmla="*/ 938474 w 11040872"/>
              <a:gd name="connsiteY38" fmla="*/ 5722227 h 5722227"/>
              <a:gd name="connsiteX39" fmla="*/ 0 w 11040872"/>
              <a:gd name="connsiteY39" fmla="*/ 5722227 h 5722227"/>
              <a:gd name="connsiteX40" fmla="*/ 0 w 11040872"/>
              <a:gd name="connsiteY40" fmla="*/ 5200869 h 5722227"/>
              <a:gd name="connsiteX41" fmla="*/ 0 w 11040872"/>
              <a:gd name="connsiteY41" fmla="*/ 4507843 h 5722227"/>
              <a:gd name="connsiteX42" fmla="*/ 0 w 11040872"/>
              <a:gd name="connsiteY42" fmla="*/ 3814818 h 5722227"/>
              <a:gd name="connsiteX43" fmla="*/ 0 w 11040872"/>
              <a:gd name="connsiteY43" fmla="*/ 3064570 h 5722227"/>
              <a:gd name="connsiteX44" fmla="*/ 0 w 11040872"/>
              <a:gd name="connsiteY44" fmla="*/ 2600434 h 5722227"/>
              <a:gd name="connsiteX45" fmla="*/ 0 w 11040872"/>
              <a:gd name="connsiteY45" fmla="*/ 2136298 h 5722227"/>
              <a:gd name="connsiteX46" fmla="*/ 0 w 11040872"/>
              <a:gd name="connsiteY46" fmla="*/ 1386051 h 5722227"/>
              <a:gd name="connsiteX47" fmla="*/ 0 w 11040872"/>
              <a:gd name="connsiteY47" fmla="*/ 807470 h 5722227"/>
              <a:gd name="connsiteX48" fmla="*/ 0 w 11040872"/>
              <a:gd name="connsiteY48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0"/>
                </a:moveTo>
                <a:cubicBezTo>
                  <a:pt x="193592" y="6224"/>
                  <a:pt x="601481" y="42917"/>
                  <a:pt x="910872" y="0"/>
                </a:cubicBezTo>
                <a:cubicBezTo>
                  <a:pt x="1220263" y="-42917"/>
                  <a:pt x="1370975" y="12188"/>
                  <a:pt x="1821744" y="0"/>
                </a:cubicBezTo>
                <a:cubicBezTo>
                  <a:pt x="2272513" y="-12188"/>
                  <a:pt x="2243945" y="-6271"/>
                  <a:pt x="2511798" y="0"/>
                </a:cubicBezTo>
                <a:cubicBezTo>
                  <a:pt x="2779651" y="6271"/>
                  <a:pt x="2961954" y="-6589"/>
                  <a:pt x="3312262" y="0"/>
                </a:cubicBezTo>
                <a:cubicBezTo>
                  <a:pt x="3662570" y="6589"/>
                  <a:pt x="3695138" y="3008"/>
                  <a:pt x="4002316" y="0"/>
                </a:cubicBezTo>
                <a:cubicBezTo>
                  <a:pt x="4309494" y="-3008"/>
                  <a:pt x="4393447" y="-11115"/>
                  <a:pt x="4692371" y="0"/>
                </a:cubicBezTo>
                <a:cubicBezTo>
                  <a:pt x="4991295" y="11115"/>
                  <a:pt x="5213542" y="-5299"/>
                  <a:pt x="5382425" y="0"/>
                </a:cubicBezTo>
                <a:cubicBezTo>
                  <a:pt x="5551308" y="5299"/>
                  <a:pt x="5648021" y="11335"/>
                  <a:pt x="5741253" y="0"/>
                </a:cubicBezTo>
                <a:cubicBezTo>
                  <a:pt x="5834485" y="-11335"/>
                  <a:pt x="6259648" y="-13136"/>
                  <a:pt x="6541717" y="0"/>
                </a:cubicBezTo>
                <a:cubicBezTo>
                  <a:pt x="6823786" y="13136"/>
                  <a:pt x="6733802" y="-6108"/>
                  <a:pt x="6900545" y="0"/>
                </a:cubicBezTo>
                <a:cubicBezTo>
                  <a:pt x="7067288" y="6108"/>
                  <a:pt x="7323355" y="24168"/>
                  <a:pt x="7590600" y="0"/>
                </a:cubicBezTo>
                <a:cubicBezTo>
                  <a:pt x="7857845" y="-24168"/>
                  <a:pt x="8117504" y="38708"/>
                  <a:pt x="8501471" y="0"/>
                </a:cubicBezTo>
                <a:cubicBezTo>
                  <a:pt x="8885438" y="-38708"/>
                  <a:pt x="8998654" y="-37342"/>
                  <a:pt x="9412343" y="0"/>
                </a:cubicBezTo>
                <a:cubicBezTo>
                  <a:pt x="9826032" y="37342"/>
                  <a:pt x="9895725" y="7712"/>
                  <a:pt x="10212807" y="0"/>
                </a:cubicBezTo>
                <a:cubicBezTo>
                  <a:pt x="10529889" y="-7712"/>
                  <a:pt x="10868714" y="4378"/>
                  <a:pt x="11040872" y="0"/>
                </a:cubicBezTo>
                <a:cubicBezTo>
                  <a:pt x="11043731" y="126419"/>
                  <a:pt x="11023020" y="340205"/>
                  <a:pt x="11040872" y="464136"/>
                </a:cubicBezTo>
                <a:cubicBezTo>
                  <a:pt x="11058724" y="588067"/>
                  <a:pt x="11029141" y="954408"/>
                  <a:pt x="11040872" y="1099939"/>
                </a:cubicBezTo>
                <a:cubicBezTo>
                  <a:pt x="11052603" y="1245470"/>
                  <a:pt x="11062638" y="1462876"/>
                  <a:pt x="11040872" y="1735742"/>
                </a:cubicBezTo>
                <a:cubicBezTo>
                  <a:pt x="11019106" y="2008608"/>
                  <a:pt x="11024038" y="2070917"/>
                  <a:pt x="11040872" y="2314323"/>
                </a:cubicBezTo>
                <a:cubicBezTo>
                  <a:pt x="11057706" y="2557729"/>
                  <a:pt x="11069457" y="2766692"/>
                  <a:pt x="11040872" y="3064570"/>
                </a:cubicBezTo>
                <a:cubicBezTo>
                  <a:pt x="11012287" y="3362448"/>
                  <a:pt x="11046770" y="3457258"/>
                  <a:pt x="11040872" y="3585929"/>
                </a:cubicBezTo>
                <a:cubicBezTo>
                  <a:pt x="11034974" y="3714600"/>
                  <a:pt x="11008593" y="4061907"/>
                  <a:pt x="11040872" y="4336176"/>
                </a:cubicBezTo>
                <a:cubicBezTo>
                  <a:pt x="11073151" y="4610445"/>
                  <a:pt x="11024061" y="4741691"/>
                  <a:pt x="11040872" y="4857535"/>
                </a:cubicBezTo>
                <a:cubicBezTo>
                  <a:pt x="11057683" y="4973379"/>
                  <a:pt x="11061382" y="5390575"/>
                  <a:pt x="11040872" y="5722227"/>
                </a:cubicBezTo>
                <a:cubicBezTo>
                  <a:pt x="10705289" y="5754948"/>
                  <a:pt x="10500356" y="5715132"/>
                  <a:pt x="10130000" y="5722227"/>
                </a:cubicBezTo>
                <a:cubicBezTo>
                  <a:pt x="9759644" y="5729322"/>
                  <a:pt x="9690200" y="5718288"/>
                  <a:pt x="9550354" y="5722227"/>
                </a:cubicBezTo>
                <a:cubicBezTo>
                  <a:pt x="9410508" y="5726166"/>
                  <a:pt x="9085883" y="5714152"/>
                  <a:pt x="8749891" y="5722227"/>
                </a:cubicBezTo>
                <a:cubicBezTo>
                  <a:pt x="8413899" y="5730302"/>
                  <a:pt x="8487114" y="5705710"/>
                  <a:pt x="8391063" y="5722227"/>
                </a:cubicBezTo>
                <a:cubicBezTo>
                  <a:pt x="8295012" y="5738744"/>
                  <a:pt x="7670612" y="5701988"/>
                  <a:pt x="7480191" y="5722227"/>
                </a:cubicBezTo>
                <a:cubicBezTo>
                  <a:pt x="7289770" y="5742466"/>
                  <a:pt x="7167607" y="5741605"/>
                  <a:pt x="6900545" y="5722227"/>
                </a:cubicBezTo>
                <a:cubicBezTo>
                  <a:pt x="6633483" y="5702849"/>
                  <a:pt x="6439920" y="5728897"/>
                  <a:pt x="6210491" y="5722227"/>
                </a:cubicBezTo>
                <a:cubicBezTo>
                  <a:pt x="5981062" y="5715557"/>
                  <a:pt x="5915480" y="5731659"/>
                  <a:pt x="5741253" y="5722227"/>
                </a:cubicBezTo>
                <a:cubicBezTo>
                  <a:pt x="5567026" y="5712795"/>
                  <a:pt x="5278617" y="5707418"/>
                  <a:pt x="4940790" y="5722227"/>
                </a:cubicBezTo>
                <a:cubicBezTo>
                  <a:pt x="4602963" y="5737036"/>
                  <a:pt x="4321539" y="5753746"/>
                  <a:pt x="4029918" y="5722227"/>
                </a:cubicBezTo>
                <a:cubicBezTo>
                  <a:pt x="3738297" y="5690708"/>
                  <a:pt x="3717506" y="5732521"/>
                  <a:pt x="3450273" y="5722227"/>
                </a:cubicBezTo>
                <a:cubicBezTo>
                  <a:pt x="3183041" y="5711933"/>
                  <a:pt x="2913596" y="5698063"/>
                  <a:pt x="2539401" y="5722227"/>
                </a:cubicBezTo>
                <a:cubicBezTo>
                  <a:pt x="2165206" y="5746391"/>
                  <a:pt x="2032456" y="5707324"/>
                  <a:pt x="1849346" y="5722227"/>
                </a:cubicBezTo>
                <a:cubicBezTo>
                  <a:pt x="1666237" y="5737130"/>
                  <a:pt x="1209225" y="5720784"/>
                  <a:pt x="938474" y="5722227"/>
                </a:cubicBezTo>
                <a:cubicBezTo>
                  <a:pt x="667723" y="5723670"/>
                  <a:pt x="389175" y="5759320"/>
                  <a:pt x="0" y="5722227"/>
                </a:cubicBezTo>
                <a:cubicBezTo>
                  <a:pt x="-10554" y="5514969"/>
                  <a:pt x="-3520" y="5347189"/>
                  <a:pt x="0" y="5200869"/>
                </a:cubicBezTo>
                <a:cubicBezTo>
                  <a:pt x="3520" y="5054549"/>
                  <a:pt x="11246" y="4701970"/>
                  <a:pt x="0" y="4507843"/>
                </a:cubicBezTo>
                <a:cubicBezTo>
                  <a:pt x="-11246" y="4313716"/>
                  <a:pt x="10271" y="4091344"/>
                  <a:pt x="0" y="3814818"/>
                </a:cubicBezTo>
                <a:cubicBezTo>
                  <a:pt x="-10271" y="3538293"/>
                  <a:pt x="31723" y="3330628"/>
                  <a:pt x="0" y="3064570"/>
                </a:cubicBezTo>
                <a:cubicBezTo>
                  <a:pt x="-31723" y="2798512"/>
                  <a:pt x="-5483" y="2770126"/>
                  <a:pt x="0" y="2600434"/>
                </a:cubicBezTo>
                <a:cubicBezTo>
                  <a:pt x="5483" y="2430742"/>
                  <a:pt x="10642" y="2318769"/>
                  <a:pt x="0" y="2136298"/>
                </a:cubicBezTo>
                <a:cubicBezTo>
                  <a:pt x="-10642" y="1953827"/>
                  <a:pt x="-10005" y="1555188"/>
                  <a:pt x="0" y="1386051"/>
                </a:cubicBezTo>
                <a:cubicBezTo>
                  <a:pt x="10005" y="1216914"/>
                  <a:pt x="-22640" y="953234"/>
                  <a:pt x="0" y="807470"/>
                </a:cubicBezTo>
                <a:cubicBezTo>
                  <a:pt x="22640" y="661706"/>
                  <a:pt x="-32744" y="287432"/>
                  <a:pt x="0" y="0"/>
                </a:cubicBezTo>
                <a:close/>
              </a:path>
              <a:path w="11040872" h="5722227" stroke="0" extrusionOk="0">
                <a:moveTo>
                  <a:pt x="0" y="0"/>
                </a:moveTo>
                <a:cubicBezTo>
                  <a:pt x="169384" y="-10635"/>
                  <a:pt x="370826" y="9208"/>
                  <a:pt x="579646" y="0"/>
                </a:cubicBezTo>
                <a:cubicBezTo>
                  <a:pt x="788466" y="-9208"/>
                  <a:pt x="775343" y="6784"/>
                  <a:pt x="938474" y="0"/>
                </a:cubicBezTo>
                <a:cubicBezTo>
                  <a:pt x="1101605" y="-6784"/>
                  <a:pt x="1565487" y="3846"/>
                  <a:pt x="1849346" y="0"/>
                </a:cubicBezTo>
                <a:cubicBezTo>
                  <a:pt x="2133205" y="-3846"/>
                  <a:pt x="2146701" y="-4656"/>
                  <a:pt x="2428992" y="0"/>
                </a:cubicBezTo>
                <a:cubicBezTo>
                  <a:pt x="2711283" y="4656"/>
                  <a:pt x="2812175" y="-11466"/>
                  <a:pt x="3008638" y="0"/>
                </a:cubicBezTo>
                <a:cubicBezTo>
                  <a:pt x="3205101" y="11466"/>
                  <a:pt x="3727763" y="-32961"/>
                  <a:pt x="3919510" y="0"/>
                </a:cubicBezTo>
                <a:cubicBezTo>
                  <a:pt x="4111257" y="32961"/>
                  <a:pt x="4220253" y="-16430"/>
                  <a:pt x="4388747" y="0"/>
                </a:cubicBezTo>
                <a:cubicBezTo>
                  <a:pt x="4557241" y="16430"/>
                  <a:pt x="4940065" y="-21977"/>
                  <a:pt x="5299619" y="0"/>
                </a:cubicBezTo>
                <a:cubicBezTo>
                  <a:pt x="5659173" y="21977"/>
                  <a:pt x="5814444" y="26556"/>
                  <a:pt x="6210491" y="0"/>
                </a:cubicBezTo>
                <a:cubicBezTo>
                  <a:pt x="6606538" y="-26556"/>
                  <a:pt x="6659560" y="23104"/>
                  <a:pt x="6900545" y="0"/>
                </a:cubicBezTo>
                <a:cubicBezTo>
                  <a:pt x="7141530" y="-23104"/>
                  <a:pt x="7601869" y="-1869"/>
                  <a:pt x="7811417" y="0"/>
                </a:cubicBezTo>
                <a:cubicBezTo>
                  <a:pt x="8020965" y="1869"/>
                  <a:pt x="8256088" y="4201"/>
                  <a:pt x="8391063" y="0"/>
                </a:cubicBezTo>
                <a:cubicBezTo>
                  <a:pt x="8526038" y="-4201"/>
                  <a:pt x="8809082" y="7677"/>
                  <a:pt x="8970709" y="0"/>
                </a:cubicBezTo>
                <a:cubicBezTo>
                  <a:pt x="9132336" y="-7677"/>
                  <a:pt x="9528709" y="5380"/>
                  <a:pt x="9771172" y="0"/>
                </a:cubicBezTo>
                <a:cubicBezTo>
                  <a:pt x="10013635" y="-5380"/>
                  <a:pt x="10199269" y="-15922"/>
                  <a:pt x="10350818" y="0"/>
                </a:cubicBezTo>
                <a:cubicBezTo>
                  <a:pt x="10502367" y="15922"/>
                  <a:pt x="10835478" y="-34311"/>
                  <a:pt x="11040872" y="0"/>
                </a:cubicBezTo>
                <a:cubicBezTo>
                  <a:pt x="11027923" y="269490"/>
                  <a:pt x="11030065" y="500130"/>
                  <a:pt x="11040872" y="750248"/>
                </a:cubicBezTo>
                <a:cubicBezTo>
                  <a:pt x="11051679" y="1000366"/>
                  <a:pt x="11044602" y="1104921"/>
                  <a:pt x="11040872" y="1443273"/>
                </a:cubicBezTo>
                <a:cubicBezTo>
                  <a:pt x="11037142" y="1781626"/>
                  <a:pt x="11028369" y="1985731"/>
                  <a:pt x="11040872" y="2136298"/>
                </a:cubicBezTo>
                <a:cubicBezTo>
                  <a:pt x="11053375" y="2286866"/>
                  <a:pt x="11023547" y="2489209"/>
                  <a:pt x="11040872" y="2600434"/>
                </a:cubicBezTo>
                <a:cubicBezTo>
                  <a:pt x="11058197" y="2711659"/>
                  <a:pt x="11064151" y="2890371"/>
                  <a:pt x="11040872" y="3121793"/>
                </a:cubicBezTo>
                <a:cubicBezTo>
                  <a:pt x="11017593" y="3353215"/>
                  <a:pt x="11033741" y="3662012"/>
                  <a:pt x="11040872" y="3814818"/>
                </a:cubicBezTo>
                <a:cubicBezTo>
                  <a:pt x="11048003" y="3967624"/>
                  <a:pt x="11043927" y="4184559"/>
                  <a:pt x="11040872" y="4393399"/>
                </a:cubicBezTo>
                <a:cubicBezTo>
                  <a:pt x="11037817" y="4602239"/>
                  <a:pt x="11027191" y="4773425"/>
                  <a:pt x="11040872" y="4914757"/>
                </a:cubicBezTo>
                <a:cubicBezTo>
                  <a:pt x="11054553" y="5056089"/>
                  <a:pt x="11025188" y="5370964"/>
                  <a:pt x="11040872" y="5722227"/>
                </a:cubicBezTo>
                <a:cubicBezTo>
                  <a:pt x="10837462" y="5714031"/>
                  <a:pt x="10531754" y="5749541"/>
                  <a:pt x="10350818" y="5722227"/>
                </a:cubicBezTo>
                <a:cubicBezTo>
                  <a:pt x="10169882" y="5694913"/>
                  <a:pt x="9832506" y="5739195"/>
                  <a:pt x="9660763" y="5722227"/>
                </a:cubicBezTo>
                <a:cubicBezTo>
                  <a:pt x="9489020" y="5705259"/>
                  <a:pt x="9334558" y="5741830"/>
                  <a:pt x="9191526" y="5722227"/>
                </a:cubicBezTo>
                <a:cubicBezTo>
                  <a:pt x="9048494" y="5702624"/>
                  <a:pt x="8640605" y="5761665"/>
                  <a:pt x="8391063" y="5722227"/>
                </a:cubicBezTo>
                <a:cubicBezTo>
                  <a:pt x="8141521" y="5682789"/>
                  <a:pt x="8132030" y="5733336"/>
                  <a:pt x="7921826" y="5722227"/>
                </a:cubicBezTo>
                <a:cubicBezTo>
                  <a:pt x="7711622" y="5711118"/>
                  <a:pt x="7445489" y="5693555"/>
                  <a:pt x="7121362" y="5722227"/>
                </a:cubicBezTo>
                <a:cubicBezTo>
                  <a:pt x="6797235" y="5750899"/>
                  <a:pt x="6940489" y="5715190"/>
                  <a:pt x="6762534" y="5722227"/>
                </a:cubicBezTo>
                <a:cubicBezTo>
                  <a:pt x="6584579" y="5729264"/>
                  <a:pt x="6249483" y="5715060"/>
                  <a:pt x="5962071" y="5722227"/>
                </a:cubicBezTo>
                <a:cubicBezTo>
                  <a:pt x="5674659" y="5729394"/>
                  <a:pt x="5697457" y="5741242"/>
                  <a:pt x="5492834" y="5722227"/>
                </a:cubicBezTo>
                <a:cubicBezTo>
                  <a:pt x="5288211" y="5703212"/>
                  <a:pt x="5223354" y="5727530"/>
                  <a:pt x="5134005" y="5722227"/>
                </a:cubicBezTo>
                <a:cubicBezTo>
                  <a:pt x="5044656" y="5716924"/>
                  <a:pt x="4805771" y="5744749"/>
                  <a:pt x="4664768" y="5722227"/>
                </a:cubicBezTo>
                <a:cubicBezTo>
                  <a:pt x="4523765" y="5699705"/>
                  <a:pt x="4188901" y="5702568"/>
                  <a:pt x="3864305" y="5722227"/>
                </a:cubicBezTo>
                <a:cubicBezTo>
                  <a:pt x="3539709" y="5741886"/>
                  <a:pt x="3626652" y="5738369"/>
                  <a:pt x="3395068" y="5722227"/>
                </a:cubicBezTo>
                <a:cubicBezTo>
                  <a:pt x="3163484" y="5706085"/>
                  <a:pt x="3169858" y="5716523"/>
                  <a:pt x="3036240" y="5722227"/>
                </a:cubicBezTo>
                <a:cubicBezTo>
                  <a:pt x="2902622" y="5727931"/>
                  <a:pt x="2693943" y="5714168"/>
                  <a:pt x="2567003" y="5722227"/>
                </a:cubicBezTo>
                <a:cubicBezTo>
                  <a:pt x="2440063" y="5730286"/>
                  <a:pt x="2221419" y="5730788"/>
                  <a:pt x="1987357" y="5722227"/>
                </a:cubicBezTo>
                <a:cubicBezTo>
                  <a:pt x="1753295" y="5713666"/>
                  <a:pt x="1455082" y="5742374"/>
                  <a:pt x="1297302" y="5722227"/>
                </a:cubicBezTo>
                <a:cubicBezTo>
                  <a:pt x="1139522" y="5702080"/>
                  <a:pt x="1004973" y="5737277"/>
                  <a:pt x="828065" y="5722227"/>
                </a:cubicBezTo>
                <a:cubicBezTo>
                  <a:pt x="651157" y="5707177"/>
                  <a:pt x="277792" y="5734769"/>
                  <a:pt x="0" y="5722227"/>
                </a:cubicBezTo>
                <a:cubicBezTo>
                  <a:pt x="-17642" y="5580983"/>
                  <a:pt x="-4355" y="5260240"/>
                  <a:pt x="0" y="5086424"/>
                </a:cubicBezTo>
                <a:cubicBezTo>
                  <a:pt x="4355" y="4912608"/>
                  <a:pt x="-9208" y="4615040"/>
                  <a:pt x="0" y="4450621"/>
                </a:cubicBezTo>
                <a:cubicBezTo>
                  <a:pt x="9208" y="4286202"/>
                  <a:pt x="21220" y="3942849"/>
                  <a:pt x="0" y="3814818"/>
                </a:cubicBezTo>
                <a:cubicBezTo>
                  <a:pt x="-21220" y="3686787"/>
                  <a:pt x="24895" y="3410535"/>
                  <a:pt x="0" y="3179015"/>
                </a:cubicBezTo>
                <a:cubicBezTo>
                  <a:pt x="-24895" y="2947495"/>
                  <a:pt x="-4041" y="2734935"/>
                  <a:pt x="0" y="2600434"/>
                </a:cubicBezTo>
                <a:cubicBezTo>
                  <a:pt x="4041" y="2465933"/>
                  <a:pt x="-17582" y="2241550"/>
                  <a:pt x="0" y="1907409"/>
                </a:cubicBezTo>
                <a:cubicBezTo>
                  <a:pt x="17582" y="1573269"/>
                  <a:pt x="21210" y="1537696"/>
                  <a:pt x="0" y="1271606"/>
                </a:cubicBezTo>
                <a:cubicBezTo>
                  <a:pt x="-21210" y="1005516"/>
                  <a:pt x="13869" y="478336"/>
                  <a:pt x="0" y="0"/>
                </a:cubicBezTo>
                <a:close/>
              </a:path>
            </a:pathLst>
          </a:custGeom>
          <a:solidFill>
            <a:srgbClr val="E78429"/>
          </a:solidFill>
          <a:ln w="25400">
            <a:solidFill>
              <a:srgbClr val="E7842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722CD-3539-6145-905D-F9A307EF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elvetica" pitchFamily="2" charset="0"/>
              </a:rPr>
              <a:t>This Video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BC1D-1C09-3C49-AE40-CAAFC8DD0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67" y="2607733"/>
            <a:ext cx="9889067" cy="3285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Ways of measuring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Item Response Theory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Classical Test Theory (basic intro)</a:t>
            </a:r>
          </a:p>
        </p:txBody>
      </p:sp>
    </p:spTree>
    <p:extLst>
      <p:ext uri="{BB962C8B-B14F-4D97-AF65-F5344CB8AC3E}">
        <p14:creationId xmlns:p14="http://schemas.microsoft.com/office/powerpoint/2010/main" val="330488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D3AEB8-FFD0-4560-A42B-D0A33E1D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0 h 5722227"/>
              <a:gd name="connsiteX1" fmla="*/ 910872 w 11040872"/>
              <a:gd name="connsiteY1" fmla="*/ 0 h 5722227"/>
              <a:gd name="connsiteX2" fmla="*/ 1821744 w 11040872"/>
              <a:gd name="connsiteY2" fmla="*/ 0 h 5722227"/>
              <a:gd name="connsiteX3" fmla="*/ 2511798 w 11040872"/>
              <a:gd name="connsiteY3" fmla="*/ 0 h 5722227"/>
              <a:gd name="connsiteX4" fmla="*/ 3312262 w 11040872"/>
              <a:gd name="connsiteY4" fmla="*/ 0 h 5722227"/>
              <a:gd name="connsiteX5" fmla="*/ 4002316 w 11040872"/>
              <a:gd name="connsiteY5" fmla="*/ 0 h 5722227"/>
              <a:gd name="connsiteX6" fmla="*/ 4692371 w 11040872"/>
              <a:gd name="connsiteY6" fmla="*/ 0 h 5722227"/>
              <a:gd name="connsiteX7" fmla="*/ 5382425 w 11040872"/>
              <a:gd name="connsiteY7" fmla="*/ 0 h 5722227"/>
              <a:gd name="connsiteX8" fmla="*/ 5741253 w 11040872"/>
              <a:gd name="connsiteY8" fmla="*/ 0 h 5722227"/>
              <a:gd name="connsiteX9" fmla="*/ 6541717 w 11040872"/>
              <a:gd name="connsiteY9" fmla="*/ 0 h 5722227"/>
              <a:gd name="connsiteX10" fmla="*/ 6900545 w 11040872"/>
              <a:gd name="connsiteY10" fmla="*/ 0 h 5722227"/>
              <a:gd name="connsiteX11" fmla="*/ 7590600 w 11040872"/>
              <a:gd name="connsiteY11" fmla="*/ 0 h 5722227"/>
              <a:gd name="connsiteX12" fmla="*/ 8501471 w 11040872"/>
              <a:gd name="connsiteY12" fmla="*/ 0 h 5722227"/>
              <a:gd name="connsiteX13" fmla="*/ 9412343 w 11040872"/>
              <a:gd name="connsiteY13" fmla="*/ 0 h 5722227"/>
              <a:gd name="connsiteX14" fmla="*/ 10212807 w 11040872"/>
              <a:gd name="connsiteY14" fmla="*/ 0 h 5722227"/>
              <a:gd name="connsiteX15" fmla="*/ 11040872 w 11040872"/>
              <a:gd name="connsiteY15" fmla="*/ 0 h 5722227"/>
              <a:gd name="connsiteX16" fmla="*/ 11040872 w 11040872"/>
              <a:gd name="connsiteY16" fmla="*/ 464136 h 5722227"/>
              <a:gd name="connsiteX17" fmla="*/ 11040872 w 11040872"/>
              <a:gd name="connsiteY17" fmla="*/ 1099939 h 5722227"/>
              <a:gd name="connsiteX18" fmla="*/ 11040872 w 11040872"/>
              <a:gd name="connsiteY18" fmla="*/ 1735742 h 5722227"/>
              <a:gd name="connsiteX19" fmla="*/ 11040872 w 11040872"/>
              <a:gd name="connsiteY19" fmla="*/ 2314323 h 5722227"/>
              <a:gd name="connsiteX20" fmla="*/ 11040872 w 11040872"/>
              <a:gd name="connsiteY20" fmla="*/ 3064570 h 5722227"/>
              <a:gd name="connsiteX21" fmla="*/ 11040872 w 11040872"/>
              <a:gd name="connsiteY21" fmla="*/ 3585929 h 5722227"/>
              <a:gd name="connsiteX22" fmla="*/ 11040872 w 11040872"/>
              <a:gd name="connsiteY22" fmla="*/ 4336176 h 5722227"/>
              <a:gd name="connsiteX23" fmla="*/ 11040872 w 11040872"/>
              <a:gd name="connsiteY23" fmla="*/ 4857535 h 5722227"/>
              <a:gd name="connsiteX24" fmla="*/ 11040872 w 11040872"/>
              <a:gd name="connsiteY24" fmla="*/ 5722227 h 5722227"/>
              <a:gd name="connsiteX25" fmla="*/ 10130000 w 11040872"/>
              <a:gd name="connsiteY25" fmla="*/ 5722227 h 5722227"/>
              <a:gd name="connsiteX26" fmla="*/ 9550354 w 11040872"/>
              <a:gd name="connsiteY26" fmla="*/ 5722227 h 5722227"/>
              <a:gd name="connsiteX27" fmla="*/ 8749891 w 11040872"/>
              <a:gd name="connsiteY27" fmla="*/ 5722227 h 5722227"/>
              <a:gd name="connsiteX28" fmla="*/ 8391063 w 11040872"/>
              <a:gd name="connsiteY28" fmla="*/ 5722227 h 5722227"/>
              <a:gd name="connsiteX29" fmla="*/ 7480191 w 11040872"/>
              <a:gd name="connsiteY29" fmla="*/ 5722227 h 5722227"/>
              <a:gd name="connsiteX30" fmla="*/ 6900545 w 11040872"/>
              <a:gd name="connsiteY30" fmla="*/ 5722227 h 5722227"/>
              <a:gd name="connsiteX31" fmla="*/ 6210491 w 11040872"/>
              <a:gd name="connsiteY31" fmla="*/ 5722227 h 5722227"/>
              <a:gd name="connsiteX32" fmla="*/ 5741253 w 11040872"/>
              <a:gd name="connsiteY32" fmla="*/ 5722227 h 5722227"/>
              <a:gd name="connsiteX33" fmla="*/ 4940790 w 11040872"/>
              <a:gd name="connsiteY33" fmla="*/ 5722227 h 5722227"/>
              <a:gd name="connsiteX34" fmla="*/ 4029918 w 11040872"/>
              <a:gd name="connsiteY34" fmla="*/ 5722227 h 5722227"/>
              <a:gd name="connsiteX35" fmla="*/ 3450273 w 11040872"/>
              <a:gd name="connsiteY35" fmla="*/ 5722227 h 5722227"/>
              <a:gd name="connsiteX36" fmla="*/ 2539401 w 11040872"/>
              <a:gd name="connsiteY36" fmla="*/ 5722227 h 5722227"/>
              <a:gd name="connsiteX37" fmla="*/ 1849346 w 11040872"/>
              <a:gd name="connsiteY37" fmla="*/ 5722227 h 5722227"/>
              <a:gd name="connsiteX38" fmla="*/ 938474 w 11040872"/>
              <a:gd name="connsiteY38" fmla="*/ 5722227 h 5722227"/>
              <a:gd name="connsiteX39" fmla="*/ 0 w 11040872"/>
              <a:gd name="connsiteY39" fmla="*/ 5722227 h 5722227"/>
              <a:gd name="connsiteX40" fmla="*/ 0 w 11040872"/>
              <a:gd name="connsiteY40" fmla="*/ 5200869 h 5722227"/>
              <a:gd name="connsiteX41" fmla="*/ 0 w 11040872"/>
              <a:gd name="connsiteY41" fmla="*/ 4507843 h 5722227"/>
              <a:gd name="connsiteX42" fmla="*/ 0 w 11040872"/>
              <a:gd name="connsiteY42" fmla="*/ 3814818 h 5722227"/>
              <a:gd name="connsiteX43" fmla="*/ 0 w 11040872"/>
              <a:gd name="connsiteY43" fmla="*/ 3064570 h 5722227"/>
              <a:gd name="connsiteX44" fmla="*/ 0 w 11040872"/>
              <a:gd name="connsiteY44" fmla="*/ 2600434 h 5722227"/>
              <a:gd name="connsiteX45" fmla="*/ 0 w 11040872"/>
              <a:gd name="connsiteY45" fmla="*/ 2136298 h 5722227"/>
              <a:gd name="connsiteX46" fmla="*/ 0 w 11040872"/>
              <a:gd name="connsiteY46" fmla="*/ 1386051 h 5722227"/>
              <a:gd name="connsiteX47" fmla="*/ 0 w 11040872"/>
              <a:gd name="connsiteY47" fmla="*/ 807470 h 5722227"/>
              <a:gd name="connsiteX48" fmla="*/ 0 w 11040872"/>
              <a:gd name="connsiteY48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0"/>
                </a:moveTo>
                <a:cubicBezTo>
                  <a:pt x="193592" y="6224"/>
                  <a:pt x="601481" y="42917"/>
                  <a:pt x="910872" y="0"/>
                </a:cubicBezTo>
                <a:cubicBezTo>
                  <a:pt x="1220263" y="-42917"/>
                  <a:pt x="1370975" y="12188"/>
                  <a:pt x="1821744" y="0"/>
                </a:cubicBezTo>
                <a:cubicBezTo>
                  <a:pt x="2272513" y="-12188"/>
                  <a:pt x="2243945" y="-6271"/>
                  <a:pt x="2511798" y="0"/>
                </a:cubicBezTo>
                <a:cubicBezTo>
                  <a:pt x="2779651" y="6271"/>
                  <a:pt x="2961954" y="-6589"/>
                  <a:pt x="3312262" y="0"/>
                </a:cubicBezTo>
                <a:cubicBezTo>
                  <a:pt x="3662570" y="6589"/>
                  <a:pt x="3695138" y="3008"/>
                  <a:pt x="4002316" y="0"/>
                </a:cubicBezTo>
                <a:cubicBezTo>
                  <a:pt x="4309494" y="-3008"/>
                  <a:pt x="4393447" y="-11115"/>
                  <a:pt x="4692371" y="0"/>
                </a:cubicBezTo>
                <a:cubicBezTo>
                  <a:pt x="4991295" y="11115"/>
                  <a:pt x="5213542" y="-5299"/>
                  <a:pt x="5382425" y="0"/>
                </a:cubicBezTo>
                <a:cubicBezTo>
                  <a:pt x="5551308" y="5299"/>
                  <a:pt x="5648021" y="11335"/>
                  <a:pt x="5741253" y="0"/>
                </a:cubicBezTo>
                <a:cubicBezTo>
                  <a:pt x="5834485" y="-11335"/>
                  <a:pt x="6259648" y="-13136"/>
                  <a:pt x="6541717" y="0"/>
                </a:cubicBezTo>
                <a:cubicBezTo>
                  <a:pt x="6823786" y="13136"/>
                  <a:pt x="6733802" y="-6108"/>
                  <a:pt x="6900545" y="0"/>
                </a:cubicBezTo>
                <a:cubicBezTo>
                  <a:pt x="7067288" y="6108"/>
                  <a:pt x="7323355" y="24168"/>
                  <a:pt x="7590600" y="0"/>
                </a:cubicBezTo>
                <a:cubicBezTo>
                  <a:pt x="7857845" y="-24168"/>
                  <a:pt x="8117504" y="38708"/>
                  <a:pt x="8501471" y="0"/>
                </a:cubicBezTo>
                <a:cubicBezTo>
                  <a:pt x="8885438" y="-38708"/>
                  <a:pt x="8998654" y="-37342"/>
                  <a:pt x="9412343" y="0"/>
                </a:cubicBezTo>
                <a:cubicBezTo>
                  <a:pt x="9826032" y="37342"/>
                  <a:pt x="9895725" y="7712"/>
                  <a:pt x="10212807" y="0"/>
                </a:cubicBezTo>
                <a:cubicBezTo>
                  <a:pt x="10529889" y="-7712"/>
                  <a:pt x="10868714" y="4378"/>
                  <a:pt x="11040872" y="0"/>
                </a:cubicBezTo>
                <a:cubicBezTo>
                  <a:pt x="11043731" y="126419"/>
                  <a:pt x="11023020" y="340205"/>
                  <a:pt x="11040872" y="464136"/>
                </a:cubicBezTo>
                <a:cubicBezTo>
                  <a:pt x="11058724" y="588067"/>
                  <a:pt x="11029141" y="954408"/>
                  <a:pt x="11040872" y="1099939"/>
                </a:cubicBezTo>
                <a:cubicBezTo>
                  <a:pt x="11052603" y="1245470"/>
                  <a:pt x="11062638" y="1462876"/>
                  <a:pt x="11040872" y="1735742"/>
                </a:cubicBezTo>
                <a:cubicBezTo>
                  <a:pt x="11019106" y="2008608"/>
                  <a:pt x="11024038" y="2070917"/>
                  <a:pt x="11040872" y="2314323"/>
                </a:cubicBezTo>
                <a:cubicBezTo>
                  <a:pt x="11057706" y="2557729"/>
                  <a:pt x="11069457" y="2766692"/>
                  <a:pt x="11040872" y="3064570"/>
                </a:cubicBezTo>
                <a:cubicBezTo>
                  <a:pt x="11012287" y="3362448"/>
                  <a:pt x="11046770" y="3457258"/>
                  <a:pt x="11040872" y="3585929"/>
                </a:cubicBezTo>
                <a:cubicBezTo>
                  <a:pt x="11034974" y="3714600"/>
                  <a:pt x="11008593" y="4061907"/>
                  <a:pt x="11040872" y="4336176"/>
                </a:cubicBezTo>
                <a:cubicBezTo>
                  <a:pt x="11073151" y="4610445"/>
                  <a:pt x="11024061" y="4741691"/>
                  <a:pt x="11040872" y="4857535"/>
                </a:cubicBezTo>
                <a:cubicBezTo>
                  <a:pt x="11057683" y="4973379"/>
                  <a:pt x="11061382" y="5390575"/>
                  <a:pt x="11040872" y="5722227"/>
                </a:cubicBezTo>
                <a:cubicBezTo>
                  <a:pt x="10705289" y="5754948"/>
                  <a:pt x="10500356" y="5715132"/>
                  <a:pt x="10130000" y="5722227"/>
                </a:cubicBezTo>
                <a:cubicBezTo>
                  <a:pt x="9759644" y="5729322"/>
                  <a:pt x="9690200" y="5718288"/>
                  <a:pt x="9550354" y="5722227"/>
                </a:cubicBezTo>
                <a:cubicBezTo>
                  <a:pt x="9410508" y="5726166"/>
                  <a:pt x="9085883" y="5714152"/>
                  <a:pt x="8749891" y="5722227"/>
                </a:cubicBezTo>
                <a:cubicBezTo>
                  <a:pt x="8413899" y="5730302"/>
                  <a:pt x="8487114" y="5705710"/>
                  <a:pt x="8391063" y="5722227"/>
                </a:cubicBezTo>
                <a:cubicBezTo>
                  <a:pt x="8295012" y="5738744"/>
                  <a:pt x="7670612" y="5701988"/>
                  <a:pt x="7480191" y="5722227"/>
                </a:cubicBezTo>
                <a:cubicBezTo>
                  <a:pt x="7289770" y="5742466"/>
                  <a:pt x="7167607" y="5741605"/>
                  <a:pt x="6900545" y="5722227"/>
                </a:cubicBezTo>
                <a:cubicBezTo>
                  <a:pt x="6633483" y="5702849"/>
                  <a:pt x="6439920" y="5728897"/>
                  <a:pt x="6210491" y="5722227"/>
                </a:cubicBezTo>
                <a:cubicBezTo>
                  <a:pt x="5981062" y="5715557"/>
                  <a:pt x="5915480" y="5731659"/>
                  <a:pt x="5741253" y="5722227"/>
                </a:cubicBezTo>
                <a:cubicBezTo>
                  <a:pt x="5567026" y="5712795"/>
                  <a:pt x="5278617" y="5707418"/>
                  <a:pt x="4940790" y="5722227"/>
                </a:cubicBezTo>
                <a:cubicBezTo>
                  <a:pt x="4602963" y="5737036"/>
                  <a:pt x="4321539" y="5753746"/>
                  <a:pt x="4029918" y="5722227"/>
                </a:cubicBezTo>
                <a:cubicBezTo>
                  <a:pt x="3738297" y="5690708"/>
                  <a:pt x="3717506" y="5732521"/>
                  <a:pt x="3450273" y="5722227"/>
                </a:cubicBezTo>
                <a:cubicBezTo>
                  <a:pt x="3183041" y="5711933"/>
                  <a:pt x="2913596" y="5698063"/>
                  <a:pt x="2539401" y="5722227"/>
                </a:cubicBezTo>
                <a:cubicBezTo>
                  <a:pt x="2165206" y="5746391"/>
                  <a:pt x="2032456" y="5707324"/>
                  <a:pt x="1849346" y="5722227"/>
                </a:cubicBezTo>
                <a:cubicBezTo>
                  <a:pt x="1666237" y="5737130"/>
                  <a:pt x="1209225" y="5720784"/>
                  <a:pt x="938474" y="5722227"/>
                </a:cubicBezTo>
                <a:cubicBezTo>
                  <a:pt x="667723" y="5723670"/>
                  <a:pt x="389175" y="5759320"/>
                  <a:pt x="0" y="5722227"/>
                </a:cubicBezTo>
                <a:cubicBezTo>
                  <a:pt x="-10554" y="5514969"/>
                  <a:pt x="-3520" y="5347189"/>
                  <a:pt x="0" y="5200869"/>
                </a:cubicBezTo>
                <a:cubicBezTo>
                  <a:pt x="3520" y="5054549"/>
                  <a:pt x="11246" y="4701970"/>
                  <a:pt x="0" y="4507843"/>
                </a:cubicBezTo>
                <a:cubicBezTo>
                  <a:pt x="-11246" y="4313716"/>
                  <a:pt x="10271" y="4091344"/>
                  <a:pt x="0" y="3814818"/>
                </a:cubicBezTo>
                <a:cubicBezTo>
                  <a:pt x="-10271" y="3538293"/>
                  <a:pt x="31723" y="3330628"/>
                  <a:pt x="0" y="3064570"/>
                </a:cubicBezTo>
                <a:cubicBezTo>
                  <a:pt x="-31723" y="2798512"/>
                  <a:pt x="-5483" y="2770126"/>
                  <a:pt x="0" y="2600434"/>
                </a:cubicBezTo>
                <a:cubicBezTo>
                  <a:pt x="5483" y="2430742"/>
                  <a:pt x="10642" y="2318769"/>
                  <a:pt x="0" y="2136298"/>
                </a:cubicBezTo>
                <a:cubicBezTo>
                  <a:pt x="-10642" y="1953827"/>
                  <a:pt x="-10005" y="1555188"/>
                  <a:pt x="0" y="1386051"/>
                </a:cubicBezTo>
                <a:cubicBezTo>
                  <a:pt x="10005" y="1216914"/>
                  <a:pt x="-22640" y="953234"/>
                  <a:pt x="0" y="807470"/>
                </a:cubicBezTo>
                <a:cubicBezTo>
                  <a:pt x="22640" y="661706"/>
                  <a:pt x="-32744" y="287432"/>
                  <a:pt x="0" y="0"/>
                </a:cubicBezTo>
                <a:close/>
              </a:path>
              <a:path w="11040872" h="5722227" stroke="0" extrusionOk="0">
                <a:moveTo>
                  <a:pt x="0" y="0"/>
                </a:moveTo>
                <a:cubicBezTo>
                  <a:pt x="169384" y="-10635"/>
                  <a:pt x="370826" y="9208"/>
                  <a:pt x="579646" y="0"/>
                </a:cubicBezTo>
                <a:cubicBezTo>
                  <a:pt x="788466" y="-9208"/>
                  <a:pt x="775343" y="6784"/>
                  <a:pt x="938474" y="0"/>
                </a:cubicBezTo>
                <a:cubicBezTo>
                  <a:pt x="1101605" y="-6784"/>
                  <a:pt x="1565487" y="3846"/>
                  <a:pt x="1849346" y="0"/>
                </a:cubicBezTo>
                <a:cubicBezTo>
                  <a:pt x="2133205" y="-3846"/>
                  <a:pt x="2146701" y="-4656"/>
                  <a:pt x="2428992" y="0"/>
                </a:cubicBezTo>
                <a:cubicBezTo>
                  <a:pt x="2711283" y="4656"/>
                  <a:pt x="2812175" y="-11466"/>
                  <a:pt x="3008638" y="0"/>
                </a:cubicBezTo>
                <a:cubicBezTo>
                  <a:pt x="3205101" y="11466"/>
                  <a:pt x="3727763" y="-32961"/>
                  <a:pt x="3919510" y="0"/>
                </a:cubicBezTo>
                <a:cubicBezTo>
                  <a:pt x="4111257" y="32961"/>
                  <a:pt x="4220253" y="-16430"/>
                  <a:pt x="4388747" y="0"/>
                </a:cubicBezTo>
                <a:cubicBezTo>
                  <a:pt x="4557241" y="16430"/>
                  <a:pt x="4940065" y="-21977"/>
                  <a:pt x="5299619" y="0"/>
                </a:cubicBezTo>
                <a:cubicBezTo>
                  <a:pt x="5659173" y="21977"/>
                  <a:pt x="5814444" y="26556"/>
                  <a:pt x="6210491" y="0"/>
                </a:cubicBezTo>
                <a:cubicBezTo>
                  <a:pt x="6606538" y="-26556"/>
                  <a:pt x="6659560" y="23104"/>
                  <a:pt x="6900545" y="0"/>
                </a:cubicBezTo>
                <a:cubicBezTo>
                  <a:pt x="7141530" y="-23104"/>
                  <a:pt x="7601869" y="-1869"/>
                  <a:pt x="7811417" y="0"/>
                </a:cubicBezTo>
                <a:cubicBezTo>
                  <a:pt x="8020965" y="1869"/>
                  <a:pt x="8256088" y="4201"/>
                  <a:pt x="8391063" y="0"/>
                </a:cubicBezTo>
                <a:cubicBezTo>
                  <a:pt x="8526038" y="-4201"/>
                  <a:pt x="8809082" y="7677"/>
                  <a:pt x="8970709" y="0"/>
                </a:cubicBezTo>
                <a:cubicBezTo>
                  <a:pt x="9132336" y="-7677"/>
                  <a:pt x="9528709" y="5380"/>
                  <a:pt x="9771172" y="0"/>
                </a:cubicBezTo>
                <a:cubicBezTo>
                  <a:pt x="10013635" y="-5380"/>
                  <a:pt x="10199269" y="-15922"/>
                  <a:pt x="10350818" y="0"/>
                </a:cubicBezTo>
                <a:cubicBezTo>
                  <a:pt x="10502367" y="15922"/>
                  <a:pt x="10835478" y="-34311"/>
                  <a:pt x="11040872" y="0"/>
                </a:cubicBezTo>
                <a:cubicBezTo>
                  <a:pt x="11027923" y="269490"/>
                  <a:pt x="11030065" y="500130"/>
                  <a:pt x="11040872" y="750248"/>
                </a:cubicBezTo>
                <a:cubicBezTo>
                  <a:pt x="11051679" y="1000366"/>
                  <a:pt x="11044602" y="1104921"/>
                  <a:pt x="11040872" y="1443273"/>
                </a:cubicBezTo>
                <a:cubicBezTo>
                  <a:pt x="11037142" y="1781626"/>
                  <a:pt x="11028369" y="1985731"/>
                  <a:pt x="11040872" y="2136298"/>
                </a:cubicBezTo>
                <a:cubicBezTo>
                  <a:pt x="11053375" y="2286866"/>
                  <a:pt x="11023547" y="2489209"/>
                  <a:pt x="11040872" y="2600434"/>
                </a:cubicBezTo>
                <a:cubicBezTo>
                  <a:pt x="11058197" y="2711659"/>
                  <a:pt x="11064151" y="2890371"/>
                  <a:pt x="11040872" y="3121793"/>
                </a:cubicBezTo>
                <a:cubicBezTo>
                  <a:pt x="11017593" y="3353215"/>
                  <a:pt x="11033741" y="3662012"/>
                  <a:pt x="11040872" y="3814818"/>
                </a:cubicBezTo>
                <a:cubicBezTo>
                  <a:pt x="11048003" y="3967624"/>
                  <a:pt x="11043927" y="4184559"/>
                  <a:pt x="11040872" y="4393399"/>
                </a:cubicBezTo>
                <a:cubicBezTo>
                  <a:pt x="11037817" y="4602239"/>
                  <a:pt x="11027191" y="4773425"/>
                  <a:pt x="11040872" y="4914757"/>
                </a:cubicBezTo>
                <a:cubicBezTo>
                  <a:pt x="11054553" y="5056089"/>
                  <a:pt x="11025188" y="5370964"/>
                  <a:pt x="11040872" y="5722227"/>
                </a:cubicBezTo>
                <a:cubicBezTo>
                  <a:pt x="10837462" y="5714031"/>
                  <a:pt x="10531754" y="5749541"/>
                  <a:pt x="10350818" y="5722227"/>
                </a:cubicBezTo>
                <a:cubicBezTo>
                  <a:pt x="10169882" y="5694913"/>
                  <a:pt x="9832506" y="5739195"/>
                  <a:pt x="9660763" y="5722227"/>
                </a:cubicBezTo>
                <a:cubicBezTo>
                  <a:pt x="9489020" y="5705259"/>
                  <a:pt x="9334558" y="5741830"/>
                  <a:pt x="9191526" y="5722227"/>
                </a:cubicBezTo>
                <a:cubicBezTo>
                  <a:pt x="9048494" y="5702624"/>
                  <a:pt x="8640605" y="5761665"/>
                  <a:pt x="8391063" y="5722227"/>
                </a:cubicBezTo>
                <a:cubicBezTo>
                  <a:pt x="8141521" y="5682789"/>
                  <a:pt x="8132030" y="5733336"/>
                  <a:pt x="7921826" y="5722227"/>
                </a:cubicBezTo>
                <a:cubicBezTo>
                  <a:pt x="7711622" y="5711118"/>
                  <a:pt x="7445489" y="5693555"/>
                  <a:pt x="7121362" y="5722227"/>
                </a:cubicBezTo>
                <a:cubicBezTo>
                  <a:pt x="6797235" y="5750899"/>
                  <a:pt x="6940489" y="5715190"/>
                  <a:pt x="6762534" y="5722227"/>
                </a:cubicBezTo>
                <a:cubicBezTo>
                  <a:pt x="6584579" y="5729264"/>
                  <a:pt x="6249483" y="5715060"/>
                  <a:pt x="5962071" y="5722227"/>
                </a:cubicBezTo>
                <a:cubicBezTo>
                  <a:pt x="5674659" y="5729394"/>
                  <a:pt x="5697457" y="5741242"/>
                  <a:pt x="5492834" y="5722227"/>
                </a:cubicBezTo>
                <a:cubicBezTo>
                  <a:pt x="5288211" y="5703212"/>
                  <a:pt x="5223354" y="5727530"/>
                  <a:pt x="5134005" y="5722227"/>
                </a:cubicBezTo>
                <a:cubicBezTo>
                  <a:pt x="5044656" y="5716924"/>
                  <a:pt x="4805771" y="5744749"/>
                  <a:pt x="4664768" y="5722227"/>
                </a:cubicBezTo>
                <a:cubicBezTo>
                  <a:pt x="4523765" y="5699705"/>
                  <a:pt x="4188901" y="5702568"/>
                  <a:pt x="3864305" y="5722227"/>
                </a:cubicBezTo>
                <a:cubicBezTo>
                  <a:pt x="3539709" y="5741886"/>
                  <a:pt x="3626652" y="5738369"/>
                  <a:pt x="3395068" y="5722227"/>
                </a:cubicBezTo>
                <a:cubicBezTo>
                  <a:pt x="3163484" y="5706085"/>
                  <a:pt x="3169858" y="5716523"/>
                  <a:pt x="3036240" y="5722227"/>
                </a:cubicBezTo>
                <a:cubicBezTo>
                  <a:pt x="2902622" y="5727931"/>
                  <a:pt x="2693943" y="5714168"/>
                  <a:pt x="2567003" y="5722227"/>
                </a:cubicBezTo>
                <a:cubicBezTo>
                  <a:pt x="2440063" y="5730286"/>
                  <a:pt x="2221419" y="5730788"/>
                  <a:pt x="1987357" y="5722227"/>
                </a:cubicBezTo>
                <a:cubicBezTo>
                  <a:pt x="1753295" y="5713666"/>
                  <a:pt x="1455082" y="5742374"/>
                  <a:pt x="1297302" y="5722227"/>
                </a:cubicBezTo>
                <a:cubicBezTo>
                  <a:pt x="1139522" y="5702080"/>
                  <a:pt x="1004973" y="5737277"/>
                  <a:pt x="828065" y="5722227"/>
                </a:cubicBezTo>
                <a:cubicBezTo>
                  <a:pt x="651157" y="5707177"/>
                  <a:pt x="277792" y="5734769"/>
                  <a:pt x="0" y="5722227"/>
                </a:cubicBezTo>
                <a:cubicBezTo>
                  <a:pt x="-17642" y="5580983"/>
                  <a:pt x="-4355" y="5260240"/>
                  <a:pt x="0" y="5086424"/>
                </a:cubicBezTo>
                <a:cubicBezTo>
                  <a:pt x="4355" y="4912608"/>
                  <a:pt x="-9208" y="4615040"/>
                  <a:pt x="0" y="4450621"/>
                </a:cubicBezTo>
                <a:cubicBezTo>
                  <a:pt x="9208" y="4286202"/>
                  <a:pt x="21220" y="3942849"/>
                  <a:pt x="0" y="3814818"/>
                </a:cubicBezTo>
                <a:cubicBezTo>
                  <a:pt x="-21220" y="3686787"/>
                  <a:pt x="24895" y="3410535"/>
                  <a:pt x="0" y="3179015"/>
                </a:cubicBezTo>
                <a:cubicBezTo>
                  <a:pt x="-24895" y="2947495"/>
                  <a:pt x="-4041" y="2734935"/>
                  <a:pt x="0" y="2600434"/>
                </a:cubicBezTo>
                <a:cubicBezTo>
                  <a:pt x="4041" y="2465933"/>
                  <a:pt x="-17582" y="2241550"/>
                  <a:pt x="0" y="1907409"/>
                </a:cubicBezTo>
                <a:cubicBezTo>
                  <a:pt x="17582" y="1573269"/>
                  <a:pt x="21210" y="1537696"/>
                  <a:pt x="0" y="1271606"/>
                </a:cubicBezTo>
                <a:cubicBezTo>
                  <a:pt x="-21210" y="1005516"/>
                  <a:pt x="13869" y="478336"/>
                  <a:pt x="0" y="0"/>
                </a:cubicBezTo>
                <a:close/>
              </a:path>
            </a:pathLst>
          </a:custGeom>
          <a:solidFill>
            <a:srgbClr val="E78429"/>
          </a:solidFill>
          <a:ln w="25400">
            <a:solidFill>
              <a:srgbClr val="E7842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722CD-3539-6145-905D-F9A307EF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elvetica" pitchFamily="2" charset="0"/>
              </a:rPr>
              <a:t>Data Types (Recap)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BC1D-1C09-3C49-AE40-CAAFC8DD0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67" y="2607733"/>
            <a:ext cx="9889067" cy="3285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Nominal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Ordinal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Scaler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Interval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Ratio</a:t>
            </a: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10793-CCD7-4925-9289-35767EF76A49}"/>
              </a:ext>
            </a:extLst>
          </p:cNvPr>
          <p:cNvSpPr txBox="1"/>
          <p:nvPr/>
        </p:nvSpPr>
        <p:spPr>
          <a:xfrm>
            <a:off x="4683512" y="2988527"/>
            <a:ext cx="3345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Faster &gt; Slower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Big &gt; Medium &gt; Small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First &gt; Second &gt; Third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274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D3AEB8-FFD0-4560-A42B-D0A33E1D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0 h 5722227"/>
              <a:gd name="connsiteX1" fmla="*/ 910872 w 11040872"/>
              <a:gd name="connsiteY1" fmla="*/ 0 h 5722227"/>
              <a:gd name="connsiteX2" fmla="*/ 1821744 w 11040872"/>
              <a:gd name="connsiteY2" fmla="*/ 0 h 5722227"/>
              <a:gd name="connsiteX3" fmla="*/ 2511798 w 11040872"/>
              <a:gd name="connsiteY3" fmla="*/ 0 h 5722227"/>
              <a:gd name="connsiteX4" fmla="*/ 3312262 w 11040872"/>
              <a:gd name="connsiteY4" fmla="*/ 0 h 5722227"/>
              <a:gd name="connsiteX5" fmla="*/ 4002316 w 11040872"/>
              <a:gd name="connsiteY5" fmla="*/ 0 h 5722227"/>
              <a:gd name="connsiteX6" fmla="*/ 4692371 w 11040872"/>
              <a:gd name="connsiteY6" fmla="*/ 0 h 5722227"/>
              <a:gd name="connsiteX7" fmla="*/ 5382425 w 11040872"/>
              <a:gd name="connsiteY7" fmla="*/ 0 h 5722227"/>
              <a:gd name="connsiteX8" fmla="*/ 5741253 w 11040872"/>
              <a:gd name="connsiteY8" fmla="*/ 0 h 5722227"/>
              <a:gd name="connsiteX9" fmla="*/ 6541717 w 11040872"/>
              <a:gd name="connsiteY9" fmla="*/ 0 h 5722227"/>
              <a:gd name="connsiteX10" fmla="*/ 6900545 w 11040872"/>
              <a:gd name="connsiteY10" fmla="*/ 0 h 5722227"/>
              <a:gd name="connsiteX11" fmla="*/ 7590600 w 11040872"/>
              <a:gd name="connsiteY11" fmla="*/ 0 h 5722227"/>
              <a:gd name="connsiteX12" fmla="*/ 8501471 w 11040872"/>
              <a:gd name="connsiteY12" fmla="*/ 0 h 5722227"/>
              <a:gd name="connsiteX13" fmla="*/ 9412343 w 11040872"/>
              <a:gd name="connsiteY13" fmla="*/ 0 h 5722227"/>
              <a:gd name="connsiteX14" fmla="*/ 10212807 w 11040872"/>
              <a:gd name="connsiteY14" fmla="*/ 0 h 5722227"/>
              <a:gd name="connsiteX15" fmla="*/ 11040872 w 11040872"/>
              <a:gd name="connsiteY15" fmla="*/ 0 h 5722227"/>
              <a:gd name="connsiteX16" fmla="*/ 11040872 w 11040872"/>
              <a:gd name="connsiteY16" fmla="*/ 464136 h 5722227"/>
              <a:gd name="connsiteX17" fmla="*/ 11040872 w 11040872"/>
              <a:gd name="connsiteY17" fmla="*/ 1099939 h 5722227"/>
              <a:gd name="connsiteX18" fmla="*/ 11040872 w 11040872"/>
              <a:gd name="connsiteY18" fmla="*/ 1735742 h 5722227"/>
              <a:gd name="connsiteX19" fmla="*/ 11040872 w 11040872"/>
              <a:gd name="connsiteY19" fmla="*/ 2314323 h 5722227"/>
              <a:gd name="connsiteX20" fmla="*/ 11040872 w 11040872"/>
              <a:gd name="connsiteY20" fmla="*/ 3064570 h 5722227"/>
              <a:gd name="connsiteX21" fmla="*/ 11040872 w 11040872"/>
              <a:gd name="connsiteY21" fmla="*/ 3585929 h 5722227"/>
              <a:gd name="connsiteX22" fmla="*/ 11040872 w 11040872"/>
              <a:gd name="connsiteY22" fmla="*/ 4336176 h 5722227"/>
              <a:gd name="connsiteX23" fmla="*/ 11040872 w 11040872"/>
              <a:gd name="connsiteY23" fmla="*/ 4857535 h 5722227"/>
              <a:gd name="connsiteX24" fmla="*/ 11040872 w 11040872"/>
              <a:gd name="connsiteY24" fmla="*/ 5722227 h 5722227"/>
              <a:gd name="connsiteX25" fmla="*/ 10130000 w 11040872"/>
              <a:gd name="connsiteY25" fmla="*/ 5722227 h 5722227"/>
              <a:gd name="connsiteX26" fmla="*/ 9550354 w 11040872"/>
              <a:gd name="connsiteY26" fmla="*/ 5722227 h 5722227"/>
              <a:gd name="connsiteX27" fmla="*/ 8749891 w 11040872"/>
              <a:gd name="connsiteY27" fmla="*/ 5722227 h 5722227"/>
              <a:gd name="connsiteX28" fmla="*/ 8391063 w 11040872"/>
              <a:gd name="connsiteY28" fmla="*/ 5722227 h 5722227"/>
              <a:gd name="connsiteX29" fmla="*/ 7480191 w 11040872"/>
              <a:gd name="connsiteY29" fmla="*/ 5722227 h 5722227"/>
              <a:gd name="connsiteX30" fmla="*/ 6900545 w 11040872"/>
              <a:gd name="connsiteY30" fmla="*/ 5722227 h 5722227"/>
              <a:gd name="connsiteX31" fmla="*/ 6210491 w 11040872"/>
              <a:gd name="connsiteY31" fmla="*/ 5722227 h 5722227"/>
              <a:gd name="connsiteX32" fmla="*/ 5741253 w 11040872"/>
              <a:gd name="connsiteY32" fmla="*/ 5722227 h 5722227"/>
              <a:gd name="connsiteX33" fmla="*/ 4940790 w 11040872"/>
              <a:gd name="connsiteY33" fmla="*/ 5722227 h 5722227"/>
              <a:gd name="connsiteX34" fmla="*/ 4029918 w 11040872"/>
              <a:gd name="connsiteY34" fmla="*/ 5722227 h 5722227"/>
              <a:gd name="connsiteX35" fmla="*/ 3450273 w 11040872"/>
              <a:gd name="connsiteY35" fmla="*/ 5722227 h 5722227"/>
              <a:gd name="connsiteX36" fmla="*/ 2539401 w 11040872"/>
              <a:gd name="connsiteY36" fmla="*/ 5722227 h 5722227"/>
              <a:gd name="connsiteX37" fmla="*/ 1849346 w 11040872"/>
              <a:gd name="connsiteY37" fmla="*/ 5722227 h 5722227"/>
              <a:gd name="connsiteX38" fmla="*/ 938474 w 11040872"/>
              <a:gd name="connsiteY38" fmla="*/ 5722227 h 5722227"/>
              <a:gd name="connsiteX39" fmla="*/ 0 w 11040872"/>
              <a:gd name="connsiteY39" fmla="*/ 5722227 h 5722227"/>
              <a:gd name="connsiteX40" fmla="*/ 0 w 11040872"/>
              <a:gd name="connsiteY40" fmla="*/ 5200869 h 5722227"/>
              <a:gd name="connsiteX41" fmla="*/ 0 w 11040872"/>
              <a:gd name="connsiteY41" fmla="*/ 4507843 h 5722227"/>
              <a:gd name="connsiteX42" fmla="*/ 0 w 11040872"/>
              <a:gd name="connsiteY42" fmla="*/ 3814818 h 5722227"/>
              <a:gd name="connsiteX43" fmla="*/ 0 w 11040872"/>
              <a:gd name="connsiteY43" fmla="*/ 3064570 h 5722227"/>
              <a:gd name="connsiteX44" fmla="*/ 0 w 11040872"/>
              <a:gd name="connsiteY44" fmla="*/ 2600434 h 5722227"/>
              <a:gd name="connsiteX45" fmla="*/ 0 w 11040872"/>
              <a:gd name="connsiteY45" fmla="*/ 2136298 h 5722227"/>
              <a:gd name="connsiteX46" fmla="*/ 0 w 11040872"/>
              <a:gd name="connsiteY46" fmla="*/ 1386051 h 5722227"/>
              <a:gd name="connsiteX47" fmla="*/ 0 w 11040872"/>
              <a:gd name="connsiteY47" fmla="*/ 807470 h 5722227"/>
              <a:gd name="connsiteX48" fmla="*/ 0 w 11040872"/>
              <a:gd name="connsiteY48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0"/>
                </a:moveTo>
                <a:cubicBezTo>
                  <a:pt x="193592" y="6224"/>
                  <a:pt x="601481" y="42917"/>
                  <a:pt x="910872" y="0"/>
                </a:cubicBezTo>
                <a:cubicBezTo>
                  <a:pt x="1220263" y="-42917"/>
                  <a:pt x="1370975" y="12188"/>
                  <a:pt x="1821744" y="0"/>
                </a:cubicBezTo>
                <a:cubicBezTo>
                  <a:pt x="2272513" y="-12188"/>
                  <a:pt x="2243945" y="-6271"/>
                  <a:pt x="2511798" y="0"/>
                </a:cubicBezTo>
                <a:cubicBezTo>
                  <a:pt x="2779651" y="6271"/>
                  <a:pt x="2961954" y="-6589"/>
                  <a:pt x="3312262" y="0"/>
                </a:cubicBezTo>
                <a:cubicBezTo>
                  <a:pt x="3662570" y="6589"/>
                  <a:pt x="3695138" y="3008"/>
                  <a:pt x="4002316" y="0"/>
                </a:cubicBezTo>
                <a:cubicBezTo>
                  <a:pt x="4309494" y="-3008"/>
                  <a:pt x="4393447" y="-11115"/>
                  <a:pt x="4692371" y="0"/>
                </a:cubicBezTo>
                <a:cubicBezTo>
                  <a:pt x="4991295" y="11115"/>
                  <a:pt x="5213542" y="-5299"/>
                  <a:pt x="5382425" y="0"/>
                </a:cubicBezTo>
                <a:cubicBezTo>
                  <a:pt x="5551308" y="5299"/>
                  <a:pt x="5648021" y="11335"/>
                  <a:pt x="5741253" y="0"/>
                </a:cubicBezTo>
                <a:cubicBezTo>
                  <a:pt x="5834485" y="-11335"/>
                  <a:pt x="6259648" y="-13136"/>
                  <a:pt x="6541717" y="0"/>
                </a:cubicBezTo>
                <a:cubicBezTo>
                  <a:pt x="6823786" y="13136"/>
                  <a:pt x="6733802" y="-6108"/>
                  <a:pt x="6900545" y="0"/>
                </a:cubicBezTo>
                <a:cubicBezTo>
                  <a:pt x="7067288" y="6108"/>
                  <a:pt x="7323355" y="24168"/>
                  <a:pt x="7590600" y="0"/>
                </a:cubicBezTo>
                <a:cubicBezTo>
                  <a:pt x="7857845" y="-24168"/>
                  <a:pt x="8117504" y="38708"/>
                  <a:pt x="8501471" y="0"/>
                </a:cubicBezTo>
                <a:cubicBezTo>
                  <a:pt x="8885438" y="-38708"/>
                  <a:pt x="8998654" y="-37342"/>
                  <a:pt x="9412343" y="0"/>
                </a:cubicBezTo>
                <a:cubicBezTo>
                  <a:pt x="9826032" y="37342"/>
                  <a:pt x="9895725" y="7712"/>
                  <a:pt x="10212807" y="0"/>
                </a:cubicBezTo>
                <a:cubicBezTo>
                  <a:pt x="10529889" y="-7712"/>
                  <a:pt x="10868714" y="4378"/>
                  <a:pt x="11040872" y="0"/>
                </a:cubicBezTo>
                <a:cubicBezTo>
                  <a:pt x="11043731" y="126419"/>
                  <a:pt x="11023020" y="340205"/>
                  <a:pt x="11040872" y="464136"/>
                </a:cubicBezTo>
                <a:cubicBezTo>
                  <a:pt x="11058724" y="588067"/>
                  <a:pt x="11029141" y="954408"/>
                  <a:pt x="11040872" y="1099939"/>
                </a:cubicBezTo>
                <a:cubicBezTo>
                  <a:pt x="11052603" y="1245470"/>
                  <a:pt x="11062638" y="1462876"/>
                  <a:pt x="11040872" y="1735742"/>
                </a:cubicBezTo>
                <a:cubicBezTo>
                  <a:pt x="11019106" y="2008608"/>
                  <a:pt x="11024038" y="2070917"/>
                  <a:pt x="11040872" y="2314323"/>
                </a:cubicBezTo>
                <a:cubicBezTo>
                  <a:pt x="11057706" y="2557729"/>
                  <a:pt x="11069457" y="2766692"/>
                  <a:pt x="11040872" y="3064570"/>
                </a:cubicBezTo>
                <a:cubicBezTo>
                  <a:pt x="11012287" y="3362448"/>
                  <a:pt x="11046770" y="3457258"/>
                  <a:pt x="11040872" y="3585929"/>
                </a:cubicBezTo>
                <a:cubicBezTo>
                  <a:pt x="11034974" y="3714600"/>
                  <a:pt x="11008593" y="4061907"/>
                  <a:pt x="11040872" y="4336176"/>
                </a:cubicBezTo>
                <a:cubicBezTo>
                  <a:pt x="11073151" y="4610445"/>
                  <a:pt x="11024061" y="4741691"/>
                  <a:pt x="11040872" y="4857535"/>
                </a:cubicBezTo>
                <a:cubicBezTo>
                  <a:pt x="11057683" y="4973379"/>
                  <a:pt x="11061382" y="5390575"/>
                  <a:pt x="11040872" y="5722227"/>
                </a:cubicBezTo>
                <a:cubicBezTo>
                  <a:pt x="10705289" y="5754948"/>
                  <a:pt x="10500356" y="5715132"/>
                  <a:pt x="10130000" y="5722227"/>
                </a:cubicBezTo>
                <a:cubicBezTo>
                  <a:pt x="9759644" y="5729322"/>
                  <a:pt x="9690200" y="5718288"/>
                  <a:pt x="9550354" y="5722227"/>
                </a:cubicBezTo>
                <a:cubicBezTo>
                  <a:pt x="9410508" y="5726166"/>
                  <a:pt x="9085883" y="5714152"/>
                  <a:pt x="8749891" y="5722227"/>
                </a:cubicBezTo>
                <a:cubicBezTo>
                  <a:pt x="8413899" y="5730302"/>
                  <a:pt x="8487114" y="5705710"/>
                  <a:pt x="8391063" y="5722227"/>
                </a:cubicBezTo>
                <a:cubicBezTo>
                  <a:pt x="8295012" y="5738744"/>
                  <a:pt x="7670612" y="5701988"/>
                  <a:pt x="7480191" y="5722227"/>
                </a:cubicBezTo>
                <a:cubicBezTo>
                  <a:pt x="7289770" y="5742466"/>
                  <a:pt x="7167607" y="5741605"/>
                  <a:pt x="6900545" y="5722227"/>
                </a:cubicBezTo>
                <a:cubicBezTo>
                  <a:pt x="6633483" y="5702849"/>
                  <a:pt x="6439920" y="5728897"/>
                  <a:pt x="6210491" y="5722227"/>
                </a:cubicBezTo>
                <a:cubicBezTo>
                  <a:pt x="5981062" y="5715557"/>
                  <a:pt x="5915480" y="5731659"/>
                  <a:pt x="5741253" y="5722227"/>
                </a:cubicBezTo>
                <a:cubicBezTo>
                  <a:pt x="5567026" y="5712795"/>
                  <a:pt x="5278617" y="5707418"/>
                  <a:pt x="4940790" y="5722227"/>
                </a:cubicBezTo>
                <a:cubicBezTo>
                  <a:pt x="4602963" y="5737036"/>
                  <a:pt x="4321539" y="5753746"/>
                  <a:pt x="4029918" y="5722227"/>
                </a:cubicBezTo>
                <a:cubicBezTo>
                  <a:pt x="3738297" y="5690708"/>
                  <a:pt x="3717506" y="5732521"/>
                  <a:pt x="3450273" y="5722227"/>
                </a:cubicBezTo>
                <a:cubicBezTo>
                  <a:pt x="3183041" y="5711933"/>
                  <a:pt x="2913596" y="5698063"/>
                  <a:pt x="2539401" y="5722227"/>
                </a:cubicBezTo>
                <a:cubicBezTo>
                  <a:pt x="2165206" y="5746391"/>
                  <a:pt x="2032456" y="5707324"/>
                  <a:pt x="1849346" y="5722227"/>
                </a:cubicBezTo>
                <a:cubicBezTo>
                  <a:pt x="1666237" y="5737130"/>
                  <a:pt x="1209225" y="5720784"/>
                  <a:pt x="938474" y="5722227"/>
                </a:cubicBezTo>
                <a:cubicBezTo>
                  <a:pt x="667723" y="5723670"/>
                  <a:pt x="389175" y="5759320"/>
                  <a:pt x="0" y="5722227"/>
                </a:cubicBezTo>
                <a:cubicBezTo>
                  <a:pt x="-10554" y="5514969"/>
                  <a:pt x="-3520" y="5347189"/>
                  <a:pt x="0" y="5200869"/>
                </a:cubicBezTo>
                <a:cubicBezTo>
                  <a:pt x="3520" y="5054549"/>
                  <a:pt x="11246" y="4701970"/>
                  <a:pt x="0" y="4507843"/>
                </a:cubicBezTo>
                <a:cubicBezTo>
                  <a:pt x="-11246" y="4313716"/>
                  <a:pt x="10271" y="4091344"/>
                  <a:pt x="0" y="3814818"/>
                </a:cubicBezTo>
                <a:cubicBezTo>
                  <a:pt x="-10271" y="3538293"/>
                  <a:pt x="31723" y="3330628"/>
                  <a:pt x="0" y="3064570"/>
                </a:cubicBezTo>
                <a:cubicBezTo>
                  <a:pt x="-31723" y="2798512"/>
                  <a:pt x="-5483" y="2770126"/>
                  <a:pt x="0" y="2600434"/>
                </a:cubicBezTo>
                <a:cubicBezTo>
                  <a:pt x="5483" y="2430742"/>
                  <a:pt x="10642" y="2318769"/>
                  <a:pt x="0" y="2136298"/>
                </a:cubicBezTo>
                <a:cubicBezTo>
                  <a:pt x="-10642" y="1953827"/>
                  <a:pt x="-10005" y="1555188"/>
                  <a:pt x="0" y="1386051"/>
                </a:cubicBezTo>
                <a:cubicBezTo>
                  <a:pt x="10005" y="1216914"/>
                  <a:pt x="-22640" y="953234"/>
                  <a:pt x="0" y="807470"/>
                </a:cubicBezTo>
                <a:cubicBezTo>
                  <a:pt x="22640" y="661706"/>
                  <a:pt x="-32744" y="287432"/>
                  <a:pt x="0" y="0"/>
                </a:cubicBezTo>
                <a:close/>
              </a:path>
              <a:path w="11040872" h="5722227" stroke="0" extrusionOk="0">
                <a:moveTo>
                  <a:pt x="0" y="0"/>
                </a:moveTo>
                <a:cubicBezTo>
                  <a:pt x="169384" y="-10635"/>
                  <a:pt x="370826" y="9208"/>
                  <a:pt x="579646" y="0"/>
                </a:cubicBezTo>
                <a:cubicBezTo>
                  <a:pt x="788466" y="-9208"/>
                  <a:pt x="775343" y="6784"/>
                  <a:pt x="938474" y="0"/>
                </a:cubicBezTo>
                <a:cubicBezTo>
                  <a:pt x="1101605" y="-6784"/>
                  <a:pt x="1565487" y="3846"/>
                  <a:pt x="1849346" y="0"/>
                </a:cubicBezTo>
                <a:cubicBezTo>
                  <a:pt x="2133205" y="-3846"/>
                  <a:pt x="2146701" y="-4656"/>
                  <a:pt x="2428992" y="0"/>
                </a:cubicBezTo>
                <a:cubicBezTo>
                  <a:pt x="2711283" y="4656"/>
                  <a:pt x="2812175" y="-11466"/>
                  <a:pt x="3008638" y="0"/>
                </a:cubicBezTo>
                <a:cubicBezTo>
                  <a:pt x="3205101" y="11466"/>
                  <a:pt x="3727763" y="-32961"/>
                  <a:pt x="3919510" y="0"/>
                </a:cubicBezTo>
                <a:cubicBezTo>
                  <a:pt x="4111257" y="32961"/>
                  <a:pt x="4220253" y="-16430"/>
                  <a:pt x="4388747" y="0"/>
                </a:cubicBezTo>
                <a:cubicBezTo>
                  <a:pt x="4557241" y="16430"/>
                  <a:pt x="4940065" y="-21977"/>
                  <a:pt x="5299619" y="0"/>
                </a:cubicBezTo>
                <a:cubicBezTo>
                  <a:pt x="5659173" y="21977"/>
                  <a:pt x="5814444" y="26556"/>
                  <a:pt x="6210491" y="0"/>
                </a:cubicBezTo>
                <a:cubicBezTo>
                  <a:pt x="6606538" y="-26556"/>
                  <a:pt x="6659560" y="23104"/>
                  <a:pt x="6900545" y="0"/>
                </a:cubicBezTo>
                <a:cubicBezTo>
                  <a:pt x="7141530" y="-23104"/>
                  <a:pt x="7601869" y="-1869"/>
                  <a:pt x="7811417" y="0"/>
                </a:cubicBezTo>
                <a:cubicBezTo>
                  <a:pt x="8020965" y="1869"/>
                  <a:pt x="8256088" y="4201"/>
                  <a:pt x="8391063" y="0"/>
                </a:cubicBezTo>
                <a:cubicBezTo>
                  <a:pt x="8526038" y="-4201"/>
                  <a:pt x="8809082" y="7677"/>
                  <a:pt x="8970709" y="0"/>
                </a:cubicBezTo>
                <a:cubicBezTo>
                  <a:pt x="9132336" y="-7677"/>
                  <a:pt x="9528709" y="5380"/>
                  <a:pt x="9771172" y="0"/>
                </a:cubicBezTo>
                <a:cubicBezTo>
                  <a:pt x="10013635" y="-5380"/>
                  <a:pt x="10199269" y="-15922"/>
                  <a:pt x="10350818" y="0"/>
                </a:cubicBezTo>
                <a:cubicBezTo>
                  <a:pt x="10502367" y="15922"/>
                  <a:pt x="10835478" y="-34311"/>
                  <a:pt x="11040872" y="0"/>
                </a:cubicBezTo>
                <a:cubicBezTo>
                  <a:pt x="11027923" y="269490"/>
                  <a:pt x="11030065" y="500130"/>
                  <a:pt x="11040872" y="750248"/>
                </a:cubicBezTo>
                <a:cubicBezTo>
                  <a:pt x="11051679" y="1000366"/>
                  <a:pt x="11044602" y="1104921"/>
                  <a:pt x="11040872" y="1443273"/>
                </a:cubicBezTo>
                <a:cubicBezTo>
                  <a:pt x="11037142" y="1781626"/>
                  <a:pt x="11028369" y="1985731"/>
                  <a:pt x="11040872" y="2136298"/>
                </a:cubicBezTo>
                <a:cubicBezTo>
                  <a:pt x="11053375" y="2286866"/>
                  <a:pt x="11023547" y="2489209"/>
                  <a:pt x="11040872" y="2600434"/>
                </a:cubicBezTo>
                <a:cubicBezTo>
                  <a:pt x="11058197" y="2711659"/>
                  <a:pt x="11064151" y="2890371"/>
                  <a:pt x="11040872" y="3121793"/>
                </a:cubicBezTo>
                <a:cubicBezTo>
                  <a:pt x="11017593" y="3353215"/>
                  <a:pt x="11033741" y="3662012"/>
                  <a:pt x="11040872" y="3814818"/>
                </a:cubicBezTo>
                <a:cubicBezTo>
                  <a:pt x="11048003" y="3967624"/>
                  <a:pt x="11043927" y="4184559"/>
                  <a:pt x="11040872" y="4393399"/>
                </a:cubicBezTo>
                <a:cubicBezTo>
                  <a:pt x="11037817" y="4602239"/>
                  <a:pt x="11027191" y="4773425"/>
                  <a:pt x="11040872" y="4914757"/>
                </a:cubicBezTo>
                <a:cubicBezTo>
                  <a:pt x="11054553" y="5056089"/>
                  <a:pt x="11025188" y="5370964"/>
                  <a:pt x="11040872" y="5722227"/>
                </a:cubicBezTo>
                <a:cubicBezTo>
                  <a:pt x="10837462" y="5714031"/>
                  <a:pt x="10531754" y="5749541"/>
                  <a:pt x="10350818" y="5722227"/>
                </a:cubicBezTo>
                <a:cubicBezTo>
                  <a:pt x="10169882" y="5694913"/>
                  <a:pt x="9832506" y="5739195"/>
                  <a:pt x="9660763" y="5722227"/>
                </a:cubicBezTo>
                <a:cubicBezTo>
                  <a:pt x="9489020" y="5705259"/>
                  <a:pt x="9334558" y="5741830"/>
                  <a:pt x="9191526" y="5722227"/>
                </a:cubicBezTo>
                <a:cubicBezTo>
                  <a:pt x="9048494" y="5702624"/>
                  <a:pt x="8640605" y="5761665"/>
                  <a:pt x="8391063" y="5722227"/>
                </a:cubicBezTo>
                <a:cubicBezTo>
                  <a:pt x="8141521" y="5682789"/>
                  <a:pt x="8132030" y="5733336"/>
                  <a:pt x="7921826" y="5722227"/>
                </a:cubicBezTo>
                <a:cubicBezTo>
                  <a:pt x="7711622" y="5711118"/>
                  <a:pt x="7445489" y="5693555"/>
                  <a:pt x="7121362" y="5722227"/>
                </a:cubicBezTo>
                <a:cubicBezTo>
                  <a:pt x="6797235" y="5750899"/>
                  <a:pt x="6940489" y="5715190"/>
                  <a:pt x="6762534" y="5722227"/>
                </a:cubicBezTo>
                <a:cubicBezTo>
                  <a:pt x="6584579" y="5729264"/>
                  <a:pt x="6249483" y="5715060"/>
                  <a:pt x="5962071" y="5722227"/>
                </a:cubicBezTo>
                <a:cubicBezTo>
                  <a:pt x="5674659" y="5729394"/>
                  <a:pt x="5697457" y="5741242"/>
                  <a:pt x="5492834" y="5722227"/>
                </a:cubicBezTo>
                <a:cubicBezTo>
                  <a:pt x="5288211" y="5703212"/>
                  <a:pt x="5223354" y="5727530"/>
                  <a:pt x="5134005" y="5722227"/>
                </a:cubicBezTo>
                <a:cubicBezTo>
                  <a:pt x="5044656" y="5716924"/>
                  <a:pt x="4805771" y="5744749"/>
                  <a:pt x="4664768" y="5722227"/>
                </a:cubicBezTo>
                <a:cubicBezTo>
                  <a:pt x="4523765" y="5699705"/>
                  <a:pt x="4188901" y="5702568"/>
                  <a:pt x="3864305" y="5722227"/>
                </a:cubicBezTo>
                <a:cubicBezTo>
                  <a:pt x="3539709" y="5741886"/>
                  <a:pt x="3626652" y="5738369"/>
                  <a:pt x="3395068" y="5722227"/>
                </a:cubicBezTo>
                <a:cubicBezTo>
                  <a:pt x="3163484" y="5706085"/>
                  <a:pt x="3169858" y="5716523"/>
                  <a:pt x="3036240" y="5722227"/>
                </a:cubicBezTo>
                <a:cubicBezTo>
                  <a:pt x="2902622" y="5727931"/>
                  <a:pt x="2693943" y="5714168"/>
                  <a:pt x="2567003" y="5722227"/>
                </a:cubicBezTo>
                <a:cubicBezTo>
                  <a:pt x="2440063" y="5730286"/>
                  <a:pt x="2221419" y="5730788"/>
                  <a:pt x="1987357" y="5722227"/>
                </a:cubicBezTo>
                <a:cubicBezTo>
                  <a:pt x="1753295" y="5713666"/>
                  <a:pt x="1455082" y="5742374"/>
                  <a:pt x="1297302" y="5722227"/>
                </a:cubicBezTo>
                <a:cubicBezTo>
                  <a:pt x="1139522" y="5702080"/>
                  <a:pt x="1004973" y="5737277"/>
                  <a:pt x="828065" y="5722227"/>
                </a:cubicBezTo>
                <a:cubicBezTo>
                  <a:pt x="651157" y="5707177"/>
                  <a:pt x="277792" y="5734769"/>
                  <a:pt x="0" y="5722227"/>
                </a:cubicBezTo>
                <a:cubicBezTo>
                  <a:pt x="-17642" y="5580983"/>
                  <a:pt x="-4355" y="5260240"/>
                  <a:pt x="0" y="5086424"/>
                </a:cubicBezTo>
                <a:cubicBezTo>
                  <a:pt x="4355" y="4912608"/>
                  <a:pt x="-9208" y="4615040"/>
                  <a:pt x="0" y="4450621"/>
                </a:cubicBezTo>
                <a:cubicBezTo>
                  <a:pt x="9208" y="4286202"/>
                  <a:pt x="21220" y="3942849"/>
                  <a:pt x="0" y="3814818"/>
                </a:cubicBezTo>
                <a:cubicBezTo>
                  <a:pt x="-21220" y="3686787"/>
                  <a:pt x="24895" y="3410535"/>
                  <a:pt x="0" y="3179015"/>
                </a:cubicBezTo>
                <a:cubicBezTo>
                  <a:pt x="-24895" y="2947495"/>
                  <a:pt x="-4041" y="2734935"/>
                  <a:pt x="0" y="2600434"/>
                </a:cubicBezTo>
                <a:cubicBezTo>
                  <a:pt x="4041" y="2465933"/>
                  <a:pt x="-17582" y="2241550"/>
                  <a:pt x="0" y="1907409"/>
                </a:cubicBezTo>
                <a:cubicBezTo>
                  <a:pt x="17582" y="1573269"/>
                  <a:pt x="21210" y="1537696"/>
                  <a:pt x="0" y="1271606"/>
                </a:cubicBezTo>
                <a:cubicBezTo>
                  <a:pt x="-21210" y="1005516"/>
                  <a:pt x="13869" y="478336"/>
                  <a:pt x="0" y="0"/>
                </a:cubicBezTo>
                <a:close/>
              </a:path>
            </a:pathLst>
          </a:custGeom>
          <a:solidFill>
            <a:srgbClr val="E78429"/>
          </a:solidFill>
          <a:ln w="25400">
            <a:solidFill>
              <a:srgbClr val="E7842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722CD-3539-6145-905D-F9A307EF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elvetica" pitchFamily="2" charset="0"/>
              </a:rPr>
              <a:t>Ways of Measuring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BC1D-1C09-3C49-AE40-CAAFC8DD0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67" y="2607733"/>
            <a:ext cx="9889067" cy="3285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Likert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VAS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Line Bisection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Ranking</a:t>
            </a: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Questions types from Qualtrics">
            <a:extLst>
              <a:ext uri="{FF2B5EF4-FFF2-40B4-BE49-F238E27FC236}">
                <a16:creationId xmlns:a16="http://schemas.microsoft.com/office/drawing/2014/main" id="{1E782822-C5EE-3E4E-8EF2-AE70634B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233" y="2526418"/>
            <a:ext cx="3955641" cy="35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8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D3AEB8-FFD0-4560-A42B-D0A33E1D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0 h 5722227"/>
              <a:gd name="connsiteX1" fmla="*/ 910872 w 11040872"/>
              <a:gd name="connsiteY1" fmla="*/ 0 h 5722227"/>
              <a:gd name="connsiteX2" fmla="*/ 1821744 w 11040872"/>
              <a:gd name="connsiteY2" fmla="*/ 0 h 5722227"/>
              <a:gd name="connsiteX3" fmla="*/ 2511798 w 11040872"/>
              <a:gd name="connsiteY3" fmla="*/ 0 h 5722227"/>
              <a:gd name="connsiteX4" fmla="*/ 3312262 w 11040872"/>
              <a:gd name="connsiteY4" fmla="*/ 0 h 5722227"/>
              <a:gd name="connsiteX5" fmla="*/ 4002316 w 11040872"/>
              <a:gd name="connsiteY5" fmla="*/ 0 h 5722227"/>
              <a:gd name="connsiteX6" fmla="*/ 4692371 w 11040872"/>
              <a:gd name="connsiteY6" fmla="*/ 0 h 5722227"/>
              <a:gd name="connsiteX7" fmla="*/ 5382425 w 11040872"/>
              <a:gd name="connsiteY7" fmla="*/ 0 h 5722227"/>
              <a:gd name="connsiteX8" fmla="*/ 5741253 w 11040872"/>
              <a:gd name="connsiteY8" fmla="*/ 0 h 5722227"/>
              <a:gd name="connsiteX9" fmla="*/ 6541717 w 11040872"/>
              <a:gd name="connsiteY9" fmla="*/ 0 h 5722227"/>
              <a:gd name="connsiteX10" fmla="*/ 6900545 w 11040872"/>
              <a:gd name="connsiteY10" fmla="*/ 0 h 5722227"/>
              <a:gd name="connsiteX11" fmla="*/ 7590600 w 11040872"/>
              <a:gd name="connsiteY11" fmla="*/ 0 h 5722227"/>
              <a:gd name="connsiteX12" fmla="*/ 8501471 w 11040872"/>
              <a:gd name="connsiteY12" fmla="*/ 0 h 5722227"/>
              <a:gd name="connsiteX13" fmla="*/ 9412343 w 11040872"/>
              <a:gd name="connsiteY13" fmla="*/ 0 h 5722227"/>
              <a:gd name="connsiteX14" fmla="*/ 10212807 w 11040872"/>
              <a:gd name="connsiteY14" fmla="*/ 0 h 5722227"/>
              <a:gd name="connsiteX15" fmla="*/ 11040872 w 11040872"/>
              <a:gd name="connsiteY15" fmla="*/ 0 h 5722227"/>
              <a:gd name="connsiteX16" fmla="*/ 11040872 w 11040872"/>
              <a:gd name="connsiteY16" fmla="*/ 464136 h 5722227"/>
              <a:gd name="connsiteX17" fmla="*/ 11040872 w 11040872"/>
              <a:gd name="connsiteY17" fmla="*/ 1099939 h 5722227"/>
              <a:gd name="connsiteX18" fmla="*/ 11040872 w 11040872"/>
              <a:gd name="connsiteY18" fmla="*/ 1735742 h 5722227"/>
              <a:gd name="connsiteX19" fmla="*/ 11040872 w 11040872"/>
              <a:gd name="connsiteY19" fmla="*/ 2314323 h 5722227"/>
              <a:gd name="connsiteX20" fmla="*/ 11040872 w 11040872"/>
              <a:gd name="connsiteY20" fmla="*/ 3064570 h 5722227"/>
              <a:gd name="connsiteX21" fmla="*/ 11040872 w 11040872"/>
              <a:gd name="connsiteY21" fmla="*/ 3585929 h 5722227"/>
              <a:gd name="connsiteX22" fmla="*/ 11040872 w 11040872"/>
              <a:gd name="connsiteY22" fmla="*/ 4336176 h 5722227"/>
              <a:gd name="connsiteX23" fmla="*/ 11040872 w 11040872"/>
              <a:gd name="connsiteY23" fmla="*/ 4857535 h 5722227"/>
              <a:gd name="connsiteX24" fmla="*/ 11040872 w 11040872"/>
              <a:gd name="connsiteY24" fmla="*/ 5722227 h 5722227"/>
              <a:gd name="connsiteX25" fmla="*/ 10130000 w 11040872"/>
              <a:gd name="connsiteY25" fmla="*/ 5722227 h 5722227"/>
              <a:gd name="connsiteX26" fmla="*/ 9550354 w 11040872"/>
              <a:gd name="connsiteY26" fmla="*/ 5722227 h 5722227"/>
              <a:gd name="connsiteX27" fmla="*/ 8749891 w 11040872"/>
              <a:gd name="connsiteY27" fmla="*/ 5722227 h 5722227"/>
              <a:gd name="connsiteX28" fmla="*/ 8391063 w 11040872"/>
              <a:gd name="connsiteY28" fmla="*/ 5722227 h 5722227"/>
              <a:gd name="connsiteX29" fmla="*/ 7480191 w 11040872"/>
              <a:gd name="connsiteY29" fmla="*/ 5722227 h 5722227"/>
              <a:gd name="connsiteX30" fmla="*/ 6900545 w 11040872"/>
              <a:gd name="connsiteY30" fmla="*/ 5722227 h 5722227"/>
              <a:gd name="connsiteX31" fmla="*/ 6210491 w 11040872"/>
              <a:gd name="connsiteY31" fmla="*/ 5722227 h 5722227"/>
              <a:gd name="connsiteX32" fmla="*/ 5741253 w 11040872"/>
              <a:gd name="connsiteY32" fmla="*/ 5722227 h 5722227"/>
              <a:gd name="connsiteX33" fmla="*/ 4940790 w 11040872"/>
              <a:gd name="connsiteY33" fmla="*/ 5722227 h 5722227"/>
              <a:gd name="connsiteX34" fmla="*/ 4029918 w 11040872"/>
              <a:gd name="connsiteY34" fmla="*/ 5722227 h 5722227"/>
              <a:gd name="connsiteX35" fmla="*/ 3450273 w 11040872"/>
              <a:gd name="connsiteY35" fmla="*/ 5722227 h 5722227"/>
              <a:gd name="connsiteX36" fmla="*/ 2539401 w 11040872"/>
              <a:gd name="connsiteY36" fmla="*/ 5722227 h 5722227"/>
              <a:gd name="connsiteX37" fmla="*/ 1849346 w 11040872"/>
              <a:gd name="connsiteY37" fmla="*/ 5722227 h 5722227"/>
              <a:gd name="connsiteX38" fmla="*/ 938474 w 11040872"/>
              <a:gd name="connsiteY38" fmla="*/ 5722227 h 5722227"/>
              <a:gd name="connsiteX39" fmla="*/ 0 w 11040872"/>
              <a:gd name="connsiteY39" fmla="*/ 5722227 h 5722227"/>
              <a:gd name="connsiteX40" fmla="*/ 0 w 11040872"/>
              <a:gd name="connsiteY40" fmla="*/ 5200869 h 5722227"/>
              <a:gd name="connsiteX41" fmla="*/ 0 w 11040872"/>
              <a:gd name="connsiteY41" fmla="*/ 4507843 h 5722227"/>
              <a:gd name="connsiteX42" fmla="*/ 0 w 11040872"/>
              <a:gd name="connsiteY42" fmla="*/ 3814818 h 5722227"/>
              <a:gd name="connsiteX43" fmla="*/ 0 w 11040872"/>
              <a:gd name="connsiteY43" fmla="*/ 3064570 h 5722227"/>
              <a:gd name="connsiteX44" fmla="*/ 0 w 11040872"/>
              <a:gd name="connsiteY44" fmla="*/ 2600434 h 5722227"/>
              <a:gd name="connsiteX45" fmla="*/ 0 w 11040872"/>
              <a:gd name="connsiteY45" fmla="*/ 2136298 h 5722227"/>
              <a:gd name="connsiteX46" fmla="*/ 0 w 11040872"/>
              <a:gd name="connsiteY46" fmla="*/ 1386051 h 5722227"/>
              <a:gd name="connsiteX47" fmla="*/ 0 w 11040872"/>
              <a:gd name="connsiteY47" fmla="*/ 807470 h 5722227"/>
              <a:gd name="connsiteX48" fmla="*/ 0 w 11040872"/>
              <a:gd name="connsiteY48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0"/>
                </a:moveTo>
                <a:cubicBezTo>
                  <a:pt x="193592" y="6224"/>
                  <a:pt x="601481" y="42917"/>
                  <a:pt x="910872" y="0"/>
                </a:cubicBezTo>
                <a:cubicBezTo>
                  <a:pt x="1220263" y="-42917"/>
                  <a:pt x="1370975" y="12188"/>
                  <a:pt x="1821744" y="0"/>
                </a:cubicBezTo>
                <a:cubicBezTo>
                  <a:pt x="2272513" y="-12188"/>
                  <a:pt x="2243945" y="-6271"/>
                  <a:pt x="2511798" y="0"/>
                </a:cubicBezTo>
                <a:cubicBezTo>
                  <a:pt x="2779651" y="6271"/>
                  <a:pt x="2961954" y="-6589"/>
                  <a:pt x="3312262" y="0"/>
                </a:cubicBezTo>
                <a:cubicBezTo>
                  <a:pt x="3662570" y="6589"/>
                  <a:pt x="3695138" y="3008"/>
                  <a:pt x="4002316" y="0"/>
                </a:cubicBezTo>
                <a:cubicBezTo>
                  <a:pt x="4309494" y="-3008"/>
                  <a:pt x="4393447" y="-11115"/>
                  <a:pt x="4692371" y="0"/>
                </a:cubicBezTo>
                <a:cubicBezTo>
                  <a:pt x="4991295" y="11115"/>
                  <a:pt x="5213542" y="-5299"/>
                  <a:pt x="5382425" y="0"/>
                </a:cubicBezTo>
                <a:cubicBezTo>
                  <a:pt x="5551308" y="5299"/>
                  <a:pt x="5648021" y="11335"/>
                  <a:pt x="5741253" y="0"/>
                </a:cubicBezTo>
                <a:cubicBezTo>
                  <a:pt x="5834485" y="-11335"/>
                  <a:pt x="6259648" y="-13136"/>
                  <a:pt x="6541717" y="0"/>
                </a:cubicBezTo>
                <a:cubicBezTo>
                  <a:pt x="6823786" y="13136"/>
                  <a:pt x="6733802" y="-6108"/>
                  <a:pt x="6900545" y="0"/>
                </a:cubicBezTo>
                <a:cubicBezTo>
                  <a:pt x="7067288" y="6108"/>
                  <a:pt x="7323355" y="24168"/>
                  <a:pt x="7590600" y="0"/>
                </a:cubicBezTo>
                <a:cubicBezTo>
                  <a:pt x="7857845" y="-24168"/>
                  <a:pt x="8117504" y="38708"/>
                  <a:pt x="8501471" y="0"/>
                </a:cubicBezTo>
                <a:cubicBezTo>
                  <a:pt x="8885438" y="-38708"/>
                  <a:pt x="8998654" y="-37342"/>
                  <a:pt x="9412343" y="0"/>
                </a:cubicBezTo>
                <a:cubicBezTo>
                  <a:pt x="9826032" y="37342"/>
                  <a:pt x="9895725" y="7712"/>
                  <a:pt x="10212807" y="0"/>
                </a:cubicBezTo>
                <a:cubicBezTo>
                  <a:pt x="10529889" y="-7712"/>
                  <a:pt x="10868714" y="4378"/>
                  <a:pt x="11040872" y="0"/>
                </a:cubicBezTo>
                <a:cubicBezTo>
                  <a:pt x="11043731" y="126419"/>
                  <a:pt x="11023020" y="340205"/>
                  <a:pt x="11040872" y="464136"/>
                </a:cubicBezTo>
                <a:cubicBezTo>
                  <a:pt x="11058724" y="588067"/>
                  <a:pt x="11029141" y="954408"/>
                  <a:pt x="11040872" y="1099939"/>
                </a:cubicBezTo>
                <a:cubicBezTo>
                  <a:pt x="11052603" y="1245470"/>
                  <a:pt x="11062638" y="1462876"/>
                  <a:pt x="11040872" y="1735742"/>
                </a:cubicBezTo>
                <a:cubicBezTo>
                  <a:pt x="11019106" y="2008608"/>
                  <a:pt x="11024038" y="2070917"/>
                  <a:pt x="11040872" y="2314323"/>
                </a:cubicBezTo>
                <a:cubicBezTo>
                  <a:pt x="11057706" y="2557729"/>
                  <a:pt x="11069457" y="2766692"/>
                  <a:pt x="11040872" y="3064570"/>
                </a:cubicBezTo>
                <a:cubicBezTo>
                  <a:pt x="11012287" y="3362448"/>
                  <a:pt x="11046770" y="3457258"/>
                  <a:pt x="11040872" y="3585929"/>
                </a:cubicBezTo>
                <a:cubicBezTo>
                  <a:pt x="11034974" y="3714600"/>
                  <a:pt x="11008593" y="4061907"/>
                  <a:pt x="11040872" y="4336176"/>
                </a:cubicBezTo>
                <a:cubicBezTo>
                  <a:pt x="11073151" y="4610445"/>
                  <a:pt x="11024061" y="4741691"/>
                  <a:pt x="11040872" y="4857535"/>
                </a:cubicBezTo>
                <a:cubicBezTo>
                  <a:pt x="11057683" y="4973379"/>
                  <a:pt x="11061382" y="5390575"/>
                  <a:pt x="11040872" y="5722227"/>
                </a:cubicBezTo>
                <a:cubicBezTo>
                  <a:pt x="10705289" y="5754948"/>
                  <a:pt x="10500356" y="5715132"/>
                  <a:pt x="10130000" y="5722227"/>
                </a:cubicBezTo>
                <a:cubicBezTo>
                  <a:pt x="9759644" y="5729322"/>
                  <a:pt x="9690200" y="5718288"/>
                  <a:pt x="9550354" y="5722227"/>
                </a:cubicBezTo>
                <a:cubicBezTo>
                  <a:pt x="9410508" y="5726166"/>
                  <a:pt x="9085883" y="5714152"/>
                  <a:pt x="8749891" y="5722227"/>
                </a:cubicBezTo>
                <a:cubicBezTo>
                  <a:pt x="8413899" y="5730302"/>
                  <a:pt x="8487114" y="5705710"/>
                  <a:pt x="8391063" y="5722227"/>
                </a:cubicBezTo>
                <a:cubicBezTo>
                  <a:pt x="8295012" y="5738744"/>
                  <a:pt x="7670612" y="5701988"/>
                  <a:pt x="7480191" y="5722227"/>
                </a:cubicBezTo>
                <a:cubicBezTo>
                  <a:pt x="7289770" y="5742466"/>
                  <a:pt x="7167607" y="5741605"/>
                  <a:pt x="6900545" y="5722227"/>
                </a:cubicBezTo>
                <a:cubicBezTo>
                  <a:pt x="6633483" y="5702849"/>
                  <a:pt x="6439920" y="5728897"/>
                  <a:pt x="6210491" y="5722227"/>
                </a:cubicBezTo>
                <a:cubicBezTo>
                  <a:pt x="5981062" y="5715557"/>
                  <a:pt x="5915480" y="5731659"/>
                  <a:pt x="5741253" y="5722227"/>
                </a:cubicBezTo>
                <a:cubicBezTo>
                  <a:pt x="5567026" y="5712795"/>
                  <a:pt x="5278617" y="5707418"/>
                  <a:pt x="4940790" y="5722227"/>
                </a:cubicBezTo>
                <a:cubicBezTo>
                  <a:pt x="4602963" y="5737036"/>
                  <a:pt x="4321539" y="5753746"/>
                  <a:pt x="4029918" y="5722227"/>
                </a:cubicBezTo>
                <a:cubicBezTo>
                  <a:pt x="3738297" y="5690708"/>
                  <a:pt x="3717506" y="5732521"/>
                  <a:pt x="3450273" y="5722227"/>
                </a:cubicBezTo>
                <a:cubicBezTo>
                  <a:pt x="3183041" y="5711933"/>
                  <a:pt x="2913596" y="5698063"/>
                  <a:pt x="2539401" y="5722227"/>
                </a:cubicBezTo>
                <a:cubicBezTo>
                  <a:pt x="2165206" y="5746391"/>
                  <a:pt x="2032456" y="5707324"/>
                  <a:pt x="1849346" y="5722227"/>
                </a:cubicBezTo>
                <a:cubicBezTo>
                  <a:pt x="1666237" y="5737130"/>
                  <a:pt x="1209225" y="5720784"/>
                  <a:pt x="938474" y="5722227"/>
                </a:cubicBezTo>
                <a:cubicBezTo>
                  <a:pt x="667723" y="5723670"/>
                  <a:pt x="389175" y="5759320"/>
                  <a:pt x="0" y="5722227"/>
                </a:cubicBezTo>
                <a:cubicBezTo>
                  <a:pt x="-10554" y="5514969"/>
                  <a:pt x="-3520" y="5347189"/>
                  <a:pt x="0" y="5200869"/>
                </a:cubicBezTo>
                <a:cubicBezTo>
                  <a:pt x="3520" y="5054549"/>
                  <a:pt x="11246" y="4701970"/>
                  <a:pt x="0" y="4507843"/>
                </a:cubicBezTo>
                <a:cubicBezTo>
                  <a:pt x="-11246" y="4313716"/>
                  <a:pt x="10271" y="4091344"/>
                  <a:pt x="0" y="3814818"/>
                </a:cubicBezTo>
                <a:cubicBezTo>
                  <a:pt x="-10271" y="3538293"/>
                  <a:pt x="31723" y="3330628"/>
                  <a:pt x="0" y="3064570"/>
                </a:cubicBezTo>
                <a:cubicBezTo>
                  <a:pt x="-31723" y="2798512"/>
                  <a:pt x="-5483" y="2770126"/>
                  <a:pt x="0" y="2600434"/>
                </a:cubicBezTo>
                <a:cubicBezTo>
                  <a:pt x="5483" y="2430742"/>
                  <a:pt x="10642" y="2318769"/>
                  <a:pt x="0" y="2136298"/>
                </a:cubicBezTo>
                <a:cubicBezTo>
                  <a:pt x="-10642" y="1953827"/>
                  <a:pt x="-10005" y="1555188"/>
                  <a:pt x="0" y="1386051"/>
                </a:cubicBezTo>
                <a:cubicBezTo>
                  <a:pt x="10005" y="1216914"/>
                  <a:pt x="-22640" y="953234"/>
                  <a:pt x="0" y="807470"/>
                </a:cubicBezTo>
                <a:cubicBezTo>
                  <a:pt x="22640" y="661706"/>
                  <a:pt x="-32744" y="287432"/>
                  <a:pt x="0" y="0"/>
                </a:cubicBezTo>
                <a:close/>
              </a:path>
              <a:path w="11040872" h="5722227" stroke="0" extrusionOk="0">
                <a:moveTo>
                  <a:pt x="0" y="0"/>
                </a:moveTo>
                <a:cubicBezTo>
                  <a:pt x="169384" y="-10635"/>
                  <a:pt x="370826" y="9208"/>
                  <a:pt x="579646" y="0"/>
                </a:cubicBezTo>
                <a:cubicBezTo>
                  <a:pt x="788466" y="-9208"/>
                  <a:pt x="775343" y="6784"/>
                  <a:pt x="938474" y="0"/>
                </a:cubicBezTo>
                <a:cubicBezTo>
                  <a:pt x="1101605" y="-6784"/>
                  <a:pt x="1565487" y="3846"/>
                  <a:pt x="1849346" y="0"/>
                </a:cubicBezTo>
                <a:cubicBezTo>
                  <a:pt x="2133205" y="-3846"/>
                  <a:pt x="2146701" y="-4656"/>
                  <a:pt x="2428992" y="0"/>
                </a:cubicBezTo>
                <a:cubicBezTo>
                  <a:pt x="2711283" y="4656"/>
                  <a:pt x="2812175" y="-11466"/>
                  <a:pt x="3008638" y="0"/>
                </a:cubicBezTo>
                <a:cubicBezTo>
                  <a:pt x="3205101" y="11466"/>
                  <a:pt x="3727763" y="-32961"/>
                  <a:pt x="3919510" y="0"/>
                </a:cubicBezTo>
                <a:cubicBezTo>
                  <a:pt x="4111257" y="32961"/>
                  <a:pt x="4220253" y="-16430"/>
                  <a:pt x="4388747" y="0"/>
                </a:cubicBezTo>
                <a:cubicBezTo>
                  <a:pt x="4557241" y="16430"/>
                  <a:pt x="4940065" y="-21977"/>
                  <a:pt x="5299619" y="0"/>
                </a:cubicBezTo>
                <a:cubicBezTo>
                  <a:pt x="5659173" y="21977"/>
                  <a:pt x="5814444" y="26556"/>
                  <a:pt x="6210491" y="0"/>
                </a:cubicBezTo>
                <a:cubicBezTo>
                  <a:pt x="6606538" y="-26556"/>
                  <a:pt x="6659560" y="23104"/>
                  <a:pt x="6900545" y="0"/>
                </a:cubicBezTo>
                <a:cubicBezTo>
                  <a:pt x="7141530" y="-23104"/>
                  <a:pt x="7601869" y="-1869"/>
                  <a:pt x="7811417" y="0"/>
                </a:cubicBezTo>
                <a:cubicBezTo>
                  <a:pt x="8020965" y="1869"/>
                  <a:pt x="8256088" y="4201"/>
                  <a:pt x="8391063" y="0"/>
                </a:cubicBezTo>
                <a:cubicBezTo>
                  <a:pt x="8526038" y="-4201"/>
                  <a:pt x="8809082" y="7677"/>
                  <a:pt x="8970709" y="0"/>
                </a:cubicBezTo>
                <a:cubicBezTo>
                  <a:pt x="9132336" y="-7677"/>
                  <a:pt x="9528709" y="5380"/>
                  <a:pt x="9771172" y="0"/>
                </a:cubicBezTo>
                <a:cubicBezTo>
                  <a:pt x="10013635" y="-5380"/>
                  <a:pt x="10199269" y="-15922"/>
                  <a:pt x="10350818" y="0"/>
                </a:cubicBezTo>
                <a:cubicBezTo>
                  <a:pt x="10502367" y="15922"/>
                  <a:pt x="10835478" y="-34311"/>
                  <a:pt x="11040872" y="0"/>
                </a:cubicBezTo>
                <a:cubicBezTo>
                  <a:pt x="11027923" y="269490"/>
                  <a:pt x="11030065" y="500130"/>
                  <a:pt x="11040872" y="750248"/>
                </a:cubicBezTo>
                <a:cubicBezTo>
                  <a:pt x="11051679" y="1000366"/>
                  <a:pt x="11044602" y="1104921"/>
                  <a:pt x="11040872" y="1443273"/>
                </a:cubicBezTo>
                <a:cubicBezTo>
                  <a:pt x="11037142" y="1781626"/>
                  <a:pt x="11028369" y="1985731"/>
                  <a:pt x="11040872" y="2136298"/>
                </a:cubicBezTo>
                <a:cubicBezTo>
                  <a:pt x="11053375" y="2286866"/>
                  <a:pt x="11023547" y="2489209"/>
                  <a:pt x="11040872" y="2600434"/>
                </a:cubicBezTo>
                <a:cubicBezTo>
                  <a:pt x="11058197" y="2711659"/>
                  <a:pt x="11064151" y="2890371"/>
                  <a:pt x="11040872" y="3121793"/>
                </a:cubicBezTo>
                <a:cubicBezTo>
                  <a:pt x="11017593" y="3353215"/>
                  <a:pt x="11033741" y="3662012"/>
                  <a:pt x="11040872" y="3814818"/>
                </a:cubicBezTo>
                <a:cubicBezTo>
                  <a:pt x="11048003" y="3967624"/>
                  <a:pt x="11043927" y="4184559"/>
                  <a:pt x="11040872" y="4393399"/>
                </a:cubicBezTo>
                <a:cubicBezTo>
                  <a:pt x="11037817" y="4602239"/>
                  <a:pt x="11027191" y="4773425"/>
                  <a:pt x="11040872" y="4914757"/>
                </a:cubicBezTo>
                <a:cubicBezTo>
                  <a:pt x="11054553" y="5056089"/>
                  <a:pt x="11025188" y="5370964"/>
                  <a:pt x="11040872" y="5722227"/>
                </a:cubicBezTo>
                <a:cubicBezTo>
                  <a:pt x="10837462" y="5714031"/>
                  <a:pt x="10531754" y="5749541"/>
                  <a:pt x="10350818" y="5722227"/>
                </a:cubicBezTo>
                <a:cubicBezTo>
                  <a:pt x="10169882" y="5694913"/>
                  <a:pt x="9832506" y="5739195"/>
                  <a:pt x="9660763" y="5722227"/>
                </a:cubicBezTo>
                <a:cubicBezTo>
                  <a:pt x="9489020" y="5705259"/>
                  <a:pt x="9334558" y="5741830"/>
                  <a:pt x="9191526" y="5722227"/>
                </a:cubicBezTo>
                <a:cubicBezTo>
                  <a:pt x="9048494" y="5702624"/>
                  <a:pt x="8640605" y="5761665"/>
                  <a:pt x="8391063" y="5722227"/>
                </a:cubicBezTo>
                <a:cubicBezTo>
                  <a:pt x="8141521" y="5682789"/>
                  <a:pt x="8132030" y="5733336"/>
                  <a:pt x="7921826" y="5722227"/>
                </a:cubicBezTo>
                <a:cubicBezTo>
                  <a:pt x="7711622" y="5711118"/>
                  <a:pt x="7445489" y="5693555"/>
                  <a:pt x="7121362" y="5722227"/>
                </a:cubicBezTo>
                <a:cubicBezTo>
                  <a:pt x="6797235" y="5750899"/>
                  <a:pt x="6940489" y="5715190"/>
                  <a:pt x="6762534" y="5722227"/>
                </a:cubicBezTo>
                <a:cubicBezTo>
                  <a:pt x="6584579" y="5729264"/>
                  <a:pt x="6249483" y="5715060"/>
                  <a:pt x="5962071" y="5722227"/>
                </a:cubicBezTo>
                <a:cubicBezTo>
                  <a:pt x="5674659" y="5729394"/>
                  <a:pt x="5697457" y="5741242"/>
                  <a:pt x="5492834" y="5722227"/>
                </a:cubicBezTo>
                <a:cubicBezTo>
                  <a:pt x="5288211" y="5703212"/>
                  <a:pt x="5223354" y="5727530"/>
                  <a:pt x="5134005" y="5722227"/>
                </a:cubicBezTo>
                <a:cubicBezTo>
                  <a:pt x="5044656" y="5716924"/>
                  <a:pt x="4805771" y="5744749"/>
                  <a:pt x="4664768" y="5722227"/>
                </a:cubicBezTo>
                <a:cubicBezTo>
                  <a:pt x="4523765" y="5699705"/>
                  <a:pt x="4188901" y="5702568"/>
                  <a:pt x="3864305" y="5722227"/>
                </a:cubicBezTo>
                <a:cubicBezTo>
                  <a:pt x="3539709" y="5741886"/>
                  <a:pt x="3626652" y="5738369"/>
                  <a:pt x="3395068" y="5722227"/>
                </a:cubicBezTo>
                <a:cubicBezTo>
                  <a:pt x="3163484" y="5706085"/>
                  <a:pt x="3169858" y="5716523"/>
                  <a:pt x="3036240" y="5722227"/>
                </a:cubicBezTo>
                <a:cubicBezTo>
                  <a:pt x="2902622" y="5727931"/>
                  <a:pt x="2693943" y="5714168"/>
                  <a:pt x="2567003" y="5722227"/>
                </a:cubicBezTo>
                <a:cubicBezTo>
                  <a:pt x="2440063" y="5730286"/>
                  <a:pt x="2221419" y="5730788"/>
                  <a:pt x="1987357" y="5722227"/>
                </a:cubicBezTo>
                <a:cubicBezTo>
                  <a:pt x="1753295" y="5713666"/>
                  <a:pt x="1455082" y="5742374"/>
                  <a:pt x="1297302" y="5722227"/>
                </a:cubicBezTo>
                <a:cubicBezTo>
                  <a:pt x="1139522" y="5702080"/>
                  <a:pt x="1004973" y="5737277"/>
                  <a:pt x="828065" y="5722227"/>
                </a:cubicBezTo>
                <a:cubicBezTo>
                  <a:pt x="651157" y="5707177"/>
                  <a:pt x="277792" y="5734769"/>
                  <a:pt x="0" y="5722227"/>
                </a:cubicBezTo>
                <a:cubicBezTo>
                  <a:pt x="-17642" y="5580983"/>
                  <a:pt x="-4355" y="5260240"/>
                  <a:pt x="0" y="5086424"/>
                </a:cubicBezTo>
                <a:cubicBezTo>
                  <a:pt x="4355" y="4912608"/>
                  <a:pt x="-9208" y="4615040"/>
                  <a:pt x="0" y="4450621"/>
                </a:cubicBezTo>
                <a:cubicBezTo>
                  <a:pt x="9208" y="4286202"/>
                  <a:pt x="21220" y="3942849"/>
                  <a:pt x="0" y="3814818"/>
                </a:cubicBezTo>
                <a:cubicBezTo>
                  <a:pt x="-21220" y="3686787"/>
                  <a:pt x="24895" y="3410535"/>
                  <a:pt x="0" y="3179015"/>
                </a:cubicBezTo>
                <a:cubicBezTo>
                  <a:pt x="-24895" y="2947495"/>
                  <a:pt x="-4041" y="2734935"/>
                  <a:pt x="0" y="2600434"/>
                </a:cubicBezTo>
                <a:cubicBezTo>
                  <a:pt x="4041" y="2465933"/>
                  <a:pt x="-17582" y="2241550"/>
                  <a:pt x="0" y="1907409"/>
                </a:cubicBezTo>
                <a:cubicBezTo>
                  <a:pt x="17582" y="1573269"/>
                  <a:pt x="21210" y="1537696"/>
                  <a:pt x="0" y="1271606"/>
                </a:cubicBezTo>
                <a:cubicBezTo>
                  <a:pt x="-21210" y="1005516"/>
                  <a:pt x="13869" y="478336"/>
                  <a:pt x="0" y="0"/>
                </a:cubicBezTo>
                <a:close/>
              </a:path>
            </a:pathLst>
          </a:custGeom>
          <a:solidFill>
            <a:srgbClr val="E78429"/>
          </a:solidFill>
          <a:ln w="25400">
            <a:solidFill>
              <a:srgbClr val="E7842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722CD-3539-6145-905D-F9A307EF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elvetica" pitchFamily="2" charset="0"/>
              </a:rPr>
              <a:t>Scores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 descr="Wall Thermometer">
                <a:extLst>
                  <a:ext uri="{FF2B5EF4-FFF2-40B4-BE49-F238E27FC236}">
                    <a16:creationId xmlns:a16="http://schemas.microsoft.com/office/drawing/2014/main" id="{24942277-2310-432F-82F9-A50718B299D2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13840350"/>
                  </p:ext>
                </p:extLst>
              </p:nvPr>
            </p:nvGraphicFramePr>
            <p:xfrm>
              <a:off x="2059218" y="2809184"/>
              <a:ext cx="981388" cy="29418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81388" cy="2941800"/>
                    </a:xfrm>
                    <a:prstGeom prst="rect">
                      <a:avLst/>
                    </a:prstGeom>
                  </am3d:spPr>
                  <am3d:camera>
                    <am3d:pos x="0" y="0" z="496796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84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 descr="Wall Thermometer">
                <a:extLst>
                  <a:ext uri="{FF2B5EF4-FFF2-40B4-BE49-F238E27FC236}">
                    <a16:creationId xmlns:a16="http://schemas.microsoft.com/office/drawing/2014/main" id="{24942277-2310-432F-82F9-A50718B29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9218" y="2809184"/>
                <a:ext cx="981388" cy="2941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6600F73-4DAE-4F04-809A-A26758866E46}"/>
              </a:ext>
            </a:extLst>
          </p:cNvPr>
          <p:cNvSpPr/>
          <p:nvPr/>
        </p:nvSpPr>
        <p:spPr>
          <a:xfrm>
            <a:off x="3616170" y="2469691"/>
            <a:ext cx="63993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Item Response Theory (aka Latent Trait Theory) 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97432-5C2E-49B3-929C-51D5A8505B5A}"/>
              </a:ext>
            </a:extLst>
          </p:cNvPr>
          <p:cNvSpPr/>
          <p:nvPr/>
        </p:nvSpPr>
        <p:spPr>
          <a:xfrm>
            <a:off x="3733426" y="4293606"/>
            <a:ext cx="6399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Classica Test Theory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57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D3AEB8-FFD0-4560-A42B-D0A33E1D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0 h 5722227"/>
              <a:gd name="connsiteX1" fmla="*/ 910872 w 11040872"/>
              <a:gd name="connsiteY1" fmla="*/ 0 h 5722227"/>
              <a:gd name="connsiteX2" fmla="*/ 1821744 w 11040872"/>
              <a:gd name="connsiteY2" fmla="*/ 0 h 5722227"/>
              <a:gd name="connsiteX3" fmla="*/ 2511798 w 11040872"/>
              <a:gd name="connsiteY3" fmla="*/ 0 h 5722227"/>
              <a:gd name="connsiteX4" fmla="*/ 3312262 w 11040872"/>
              <a:gd name="connsiteY4" fmla="*/ 0 h 5722227"/>
              <a:gd name="connsiteX5" fmla="*/ 4002316 w 11040872"/>
              <a:gd name="connsiteY5" fmla="*/ 0 h 5722227"/>
              <a:gd name="connsiteX6" fmla="*/ 4692371 w 11040872"/>
              <a:gd name="connsiteY6" fmla="*/ 0 h 5722227"/>
              <a:gd name="connsiteX7" fmla="*/ 5382425 w 11040872"/>
              <a:gd name="connsiteY7" fmla="*/ 0 h 5722227"/>
              <a:gd name="connsiteX8" fmla="*/ 5741253 w 11040872"/>
              <a:gd name="connsiteY8" fmla="*/ 0 h 5722227"/>
              <a:gd name="connsiteX9" fmla="*/ 6541717 w 11040872"/>
              <a:gd name="connsiteY9" fmla="*/ 0 h 5722227"/>
              <a:gd name="connsiteX10" fmla="*/ 6900545 w 11040872"/>
              <a:gd name="connsiteY10" fmla="*/ 0 h 5722227"/>
              <a:gd name="connsiteX11" fmla="*/ 7590600 w 11040872"/>
              <a:gd name="connsiteY11" fmla="*/ 0 h 5722227"/>
              <a:gd name="connsiteX12" fmla="*/ 8501471 w 11040872"/>
              <a:gd name="connsiteY12" fmla="*/ 0 h 5722227"/>
              <a:gd name="connsiteX13" fmla="*/ 9412343 w 11040872"/>
              <a:gd name="connsiteY13" fmla="*/ 0 h 5722227"/>
              <a:gd name="connsiteX14" fmla="*/ 10212807 w 11040872"/>
              <a:gd name="connsiteY14" fmla="*/ 0 h 5722227"/>
              <a:gd name="connsiteX15" fmla="*/ 11040872 w 11040872"/>
              <a:gd name="connsiteY15" fmla="*/ 0 h 5722227"/>
              <a:gd name="connsiteX16" fmla="*/ 11040872 w 11040872"/>
              <a:gd name="connsiteY16" fmla="*/ 464136 h 5722227"/>
              <a:gd name="connsiteX17" fmla="*/ 11040872 w 11040872"/>
              <a:gd name="connsiteY17" fmla="*/ 1099939 h 5722227"/>
              <a:gd name="connsiteX18" fmla="*/ 11040872 w 11040872"/>
              <a:gd name="connsiteY18" fmla="*/ 1735742 h 5722227"/>
              <a:gd name="connsiteX19" fmla="*/ 11040872 w 11040872"/>
              <a:gd name="connsiteY19" fmla="*/ 2314323 h 5722227"/>
              <a:gd name="connsiteX20" fmla="*/ 11040872 w 11040872"/>
              <a:gd name="connsiteY20" fmla="*/ 3064570 h 5722227"/>
              <a:gd name="connsiteX21" fmla="*/ 11040872 w 11040872"/>
              <a:gd name="connsiteY21" fmla="*/ 3585929 h 5722227"/>
              <a:gd name="connsiteX22" fmla="*/ 11040872 w 11040872"/>
              <a:gd name="connsiteY22" fmla="*/ 4336176 h 5722227"/>
              <a:gd name="connsiteX23" fmla="*/ 11040872 w 11040872"/>
              <a:gd name="connsiteY23" fmla="*/ 4857535 h 5722227"/>
              <a:gd name="connsiteX24" fmla="*/ 11040872 w 11040872"/>
              <a:gd name="connsiteY24" fmla="*/ 5722227 h 5722227"/>
              <a:gd name="connsiteX25" fmla="*/ 10130000 w 11040872"/>
              <a:gd name="connsiteY25" fmla="*/ 5722227 h 5722227"/>
              <a:gd name="connsiteX26" fmla="*/ 9550354 w 11040872"/>
              <a:gd name="connsiteY26" fmla="*/ 5722227 h 5722227"/>
              <a:gd name="connsiteX27" fmla="*/ 8749891 w 11040872"/>
              <a:gd name="connsiteY27" fmla="*/ 5722227 h 5722227"/>
              <a:gd name="connsiteX28" fmla="*/ 8391063 w 11040872"/>
              <a:gd name="connsiteY28" fmla="*/ 5722227 h 5722227"/>
              <a:gd name="connsiteX29" fmla="*/ 7480191 w 11040872"/>
              <a:gd name="connsiteY29" fmla="*/ 5722227 h 5722227"/>
              <a:gd name="connsiteX30" fmla="*/ 6900545 w 11040872"/>
              <a:gd name="connsiteY30" fmla="*/ 5722227 h 5722227"/>
              <a:gd name="connsiteX31" fmla="*/ 6210491 w 11040872"/>
              <a:gd name="connsiteY31" fmla="*/ 5722227 h 5722227"/>
              <a:gd name="connsiteX32" fmla="*/ 5741253 w 11040872"/>
              <a:gd name="connsiteY32" fmla="*/ 5722227 h 5722227"/>
              <a:gd name="connsiteX33" fmla="*/ 4940790 w 11040872"/>
              <a:gd name="connsiteY33" fmla="*/ 5722227 h 5722227"/>
              <a:gd name="connsiteX34" fmla="*/ 4029918 w 11040872"/>
              <a:gd name="connsiteY34" fmla="*/ 5722227 h 5722227"/>
              <a:gd name="connsiteX35" fmla="*/ 3450273 w 11040872"/>
              <a:gd name="connsiteY35" fmla="*/ 5722227 h 5722227"/>
              <a:gd name="connsiteX36" fmla="*/ 2539401 w 11040872"/>
              <a:gd name="connsiteY36" fmla="*/ 5722227 h 5722227"/>
              <a:gd name="connsiteX37" fmla="*/ 1849346 w 11040872"/>
              <a:gd name="connsiteY37" fmla="*/ 5722227 h 5722227"/>
              <a:gd name="connsiteX38" fmla="*/ 938474 w 11040872"/>
              <a:gd name="connsiteY38" fmla="*/ 5722227 h 5722227"/>
              <a:gd name="connsiteX39" fmla="*/ 0 w 11040872"/>
              <a:gd name="connsiteY39" fmla="*/ 5722227 h 5722227"/>
              <a:gd name="connsiteX40" fmla="*/ 0 w 11040872"/>
              <a:gd name="connsiteY40" fmla="*/ 5200869 h 5722227"/>
              <a:gd name="connsiteX41" fmla="*/ 0 w 11040872"/>
              <a:gd name="connsiteY41" fmla="*/ 4507843 h 5722227"/>
              <a:gd name="connsiteX42" fmla="*/ 0 w 11040872"/>
              <a:gd name="connsiteY42" fmla="*/ 3814818 h 5722227"/>
              <a:gd name="connsiteX43" fmla="*/ 0 w 11040872"/>
              <a:gd name="connsiteY43" fmla="*/ 3064570 h 5722227"/>
              <a:gd name="connsiteX44" fmla="*/ 0 w 11040872"/>
              <a:gd name="connsiteY44" fmla="*/ 2600434 h 5722227"/>
              <a:gd name="connsiteX45" fmla="*/ 0 w 11040872"/>
              <a:gd name="connsiteY45" fmla="*/ 2136298 h 5722227"/>
              <a:gd name="connsiteX46" fmla="*/ 0 w 11040872"/>
              <a:gd name="connsiteY46" fmla="*/ 1386051 h 5722227"/>
              <a:gd name="connsiteX47" fmla="*/ 0 w 11040872"/>
              <a:gd name="connsiteY47" fmla="*/ 807470 h 5722227"/>
              <a:gd name="connsiteX48" fmla="*/ 0 w 11040872"/>
              <a:gd name="connsiteY48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0"/>
                </a:moveTo>
                <a:cubicBezTo>
                  <a:pt x="193592" y="6224"/>
                  <a:pt x="601481" y="42917"/>
                  <a:pt x="910872" y="0"/>
                </a:cubicBezTo>
                <a:cubicBezTo>
                  <a:pt x="1220263" y="-42917"/>
                  <a:pt x="1370975" y="12188"/>
                  <a:pt x="1821744" y="0"/>
                </a:cubicBezTo>
                <a:cubicBezTo>
                  <a:pt x="2272513" y="-12188"/>
                  <a:pt x="2243945" y="-6271"/>
                  <a:pt x="2511798" y="0"/>
                </a:cubicBezTo>
                <a:cubicBezTo>
                  <a:pt x="2779651" y="6271"/>
                  <a:pt x="2961954" y="-6589"/>
                  <a:pt x="3312262" y="0"/>
                </a:cubicBezTo>
                <a:cubicBezTo>
                  <a:pt x="3662570" y="6589"/>
                  <a:pt x="3695138" y="3008"/>
                  <a:pt x="4002316" y="0"/>
                </a:cubicBezTo>
                <a:cubicBezTo>
                  <a:pt x="4309494" y="-3008"/>
                  <a:pt x="4393447" y="-11115"/>
                  <a:pt x="4692371" y="0"/>
                </a:cubicBezTo>
                <a:cubicBezTo>
                  <a:pt x="4991295" y="11115"/>
                  <a:pt x="5213542" y="-5299"/>
                  <a:pt x="5382425" y="0"/>
                </a:cubicBezTo>
                <a:cubicBezTo>
                  <a:pt x="5551308" y="5299"/>
                  <a:pt x="5648021" y="11335"/>
                  <a:pt x="5741253" y="0"/>
                </a:cubicBezTo>
                <a:cubicBezTo>
                  <a:pt x="5834485" y="-11335"/>
                  <a:pt x="6259648" y="-13136"/>
                  <a:pt x="6541717" y="0"/>
                </a:cubicBezTo>
                <a:cubicBezTo>
                  <a:pt x="6823786" y="13136"/>
                  <a:pt x="6733802" y="-6108"/>
                  <a:pt x="6900545" y="0"/>
                </a:cubicBezTo>
                <a:cubicBezTo>
                  <a:pt x="7067288" y="6108"/>
                  <a:pt x="7323355" y="24168"/>
                  <a:pt x="7590600" y="0"/>
                </a:cubicBezTo>
                <a:cubicBezTo>
                  <a:pt x="7857845" y="-24168"/>
                  <a:pt x="8117504" y="38708"/>
                  <a:pt x="8501471" y="0"/>
                </a:cubicBezTo>
                <a:cubicBezTo>
                  <a:pt x="8885438" y="-38708"/>
                  <a:pt x="8998654" y="-37342"/>
                  <a:pt x="9412343" y="0"/>
                </a:cubicBezTo>
                <a:cubicBezTo>
                  <a:pt x="9826032" y="37342"/>
                  <a:pt x="9895725" y="7712"/>
                  <a:pt x="10212807" y="0"/>
                </a:cubicBezTo>
                <a:cubicBezTo>
                  <a:pt x="10529889" y="-7712"/>
                  <a:pt x="10868714" y="4378"/>
                  <a:pt x="11040872" y="0"/>
                </a:cubicBezTo>
                <a:cubicBezTo>
                  <a:pt x="11043731" y="126419"/>
                  <a:pt x="11023020" y="340205"/>
                  <a:pt x="11040872" y="464136"/>
                </a:cubicBezTo>
                <a:cubicBezTo>
                  <a:pt x="11058724" y="588067"/>
                  <a:pt x="11029141" y="954408"/>
                  <a:pt x="11040872" y="1099939"/>
                </a:cubicBezTo>
                <a:cubicBezTo>
                  <a:pt x="11052603" y="1245470"/>
                  <a:pt x="11062638" y="1462876"/>
                  <a:pt x="11040872" y="1735742"/>
                </a:cubicBezTo>
                <a:cubicBezTo>
                  <a:pt x="11019106" y="2008608"/>
                  <a:pt x="11024038" y="2070917"/>
                  <a:pt x="11040872" y="2314323"/>
                </a:cubicBezTo>
                <a:cubicBezTo>
                  <a:pt x="11057706" y="2557729"/>
                  <a:pt x="11069457" y="2766692"/>
                  <a:pt x="11040872" y="3064570"/>
                </a:cubicBezTo>
                <a:cubicBezTo>
                  <a:pt x="11012287" y="3362448"/>
                  <a:pt x="11046770" y="3457258"/>
                  <a:pt x="11040872" y="3585929"/>
                </a:cubicBezTo>
                <a:cubicBezTo>
                  <a:pt x="11034974" y="3714600"/>
                  <a:pt x="11008593" y="4061907"/>
                  <a:pt x="11040872" y="4336176"/>
                </a:cubicBezTo>
                <a:cubicBezTo>
                  <a:pt x="11073151" y="4610445"/>
                  <a:pt x="11024061" y="4741691"/>
                  <a:pt x="11040872" y="4857535"/>
                </a:cubicBezTo>
                <a:cubicBezTo>
                  <a:pt x="11057683" y="4973379"/>
                  <a:pt x="11061382" y="5390575"/>
                  <a:pt x="11040872" y="5722227"/>
                </a:cubicBezTo>
                <a:cubicBezTo>
                  <a:pt x="10705289" y="5754948"/>
                  <a:pt x="10500356" y="5715132"/>
                  <a:pt x="10130000" y="5722227"/>
                </a:cubicBezTo>
                <a:cubicBezTo>
                  <a:pt x="9759644" y="5729322"/>
                  <a:pt x="9690200" y="5718288"/>
                  <a:pt x="9550354" y="5722227"/>
                </a:cubicBezTo>
                <a:cubicBezTo>
                  <a:pt x="9410508" y="5726166"/>
                  <a:pt x="9085883" y="5714152"/>
                  <a:pt x="8749891" y="5722227"/>
                </a:cubicBezTo>
                <a:cubicBezTo>
                  <a:pt x="8413899" y="5730302"/>
                  <a:pt x="8487114" y="5705710"/>
                  <a:pt x="8391063" y="5722227"/>
                </a:cubicBezTo>
                <a:cubicBezTo>
                  <a:pt x="8295012" y="5738744"/>
                  <a:pt x="7670612" y="5701988"/>
                  <a:pt x="7480191" y="5722227"/>
                </a:cubicBezTo>
                <a:cubicBezTo>
                  <a:pt x="7289770" y="5742466"/>
                  <a:pt x="7167607" y="5741605"/>
                  <a:pt x="6900545" y="5722227"/>
                </a:cubicBezTo>
                <a:cubicBezTo>
                  <a:pt x="6633483" y="5702849"/>
                  <a:pt x="6439920" y="5728897"/>
                  <a:pt x="6210491" y="5722227"/>
                </a:cubicBezTo>
                <a:cubicBezTo>
                  <a:pt x="5981062" y="5715557"/>
                  <a:pt x="5915480" y="5731659"/>
                  <a:pt x="5741253" y="5722227"/>
                </a:cubicBezTo>
                <a:cubicBezTo>
                  <a:pt x="5567026" y="5712795"/>
                  <a:pt x="5278617" y="5707418"/>
                  <a:pt x="4940790" y="5722227"/>
                </a:cubicBezTo>
                <a:cubicBezTo>
                  <a:pt x="4602963" y="5737036"/>
                  <a:pt x="4321539" y="5753746"/>
                  <a:pt x="4029918" y="5722227"/>
                </a:cubicBezTo>
                <a:cubicBezTo>
                  <a:pt x="3738297" y="5690708"/>
                  <a:pt x="3717506" y="5732521"/>
                  <a:pt x="3450273" y="5722227"/>
                </a:cubicBezTo>
                <a:cubicBezTo>
                  <a:pt x="3183041" y="5711933"/>
                  <a:pt x="2913596" y="5698063"/>
                  <a:pt x="2539401" y="5722227"/>
                </a:cubicBezTo>
                <a:cubicBezTo>
                  <a:pt x="2165206" y="5746391"/>
                  <a:pt x="2032456" y="5707324"/>
                  <a:pt x="1849346" y="5722227"/>
                </a:cubicBezTo>
                <a:cubicBezTo>
                  <a:pt x="1666237" y="5737130"/>
                  <a:pt x="1209225" y="5720784"/>
                  <a:pt x="938474" y="5722227"/>
                </a:cubicBezTo>
                <a:cubicBezTo>
                  <a:pt x="667723" y="5723670"/>
                  <a:pt x="389175" y="5759320"/>
                  <a:pt x="0" y="5722227"/>
                </a:cubicBezTo>
                <a:cubicBezTo>
                  <a:pt x="-10554" y="5514969"/>
                  <a:pt x="-3520" y="5347189"/>
                  <a:pt x="0" y="5200869"/>
                </a:cubicBezTo>
                <a:cubicBezTo>
                  <a:pt x="3520" y="5054549"/>
                  <a:pt x="11246" y="4701970"/>
                  <a:pt x="0" y="4507843"/>
                </a:cubicBezTo>
                <a:cubicBezTo>
                  <a:pt x="-11246" y="4313716"/>
                  <a:pt x="10271" y="4091344"/>
                  <a:pt x="0" y="3814818"/>
                </a:cubicBezTo>
                <a:cubicBezTo>
                  <a:pt x="-10271" y="3538293"/>
                  <a:pt x="31723" y="3330628"/>
                  <a:pt x="0" y="3064570"/>
                </a:cubicBezTo>
                <a:cubicBezTo>
                  <a:pt x="-31723" y="2798512"/>
                  <a:pt x="-5483" y="2770126"/>
                  <a:pt x="0" y="2600434"/>
                </a:cubicBezTo>
                <a:cubicBezTo>
                  <a:pt x="5483" y="2430742"/>
                  <a:pt x="10642" y="2318769"/>
                  <a:pt x="0" y="2136298"/>
                </a:cubicBezTo>
                <a:cubicBezTo>
                  <a:pt x="-10642" y="1953827"/>
                  <a:pt x="-10005" y="1555188"/>
                  <a:pt x="0" y="1386051"/>
                </a:cubicBezTo>
                <a:cubicBezTo>
                  <a:pt x="10005" y="1216914"/>
                  <a:pt x="-22640" y="953234"/>
                  <a:pt x="0" y="807470"/>
                </a:cubicBezTo>
                <a:cubicBezTo>
                  <a:pt x="22640" y="661706"/>
                  <a:pt x="-32744" y="287432"/>
                  <a:pt x="0" y="0"/>
                </a:cubicBezTo>
                <a:close/>
              </a:path>
              <a:path w="11040872" h="5722227" stroke="0" extrusionOk="0">
                <a:moveTo>
                  <a:pt x="0" y="0"/>
                </a:moveTo>
                <a:cubicBezTo>
                  <a:pt x="169384" y="-10635"/>
                  <a:pt x="370826" y="9208"/>
                  <a:pt x="579646" y="0"/>
                </a:cubicBezTo>
                <a:cubicBezTo>
                  <a:pt x="788466" y="-9208"/>
                  <a:pt x="775343" y="6784"/>
                  <a:pt x="938474" y="0"/>
                </a:cubicBezTo>
                <a:cubicBezTo>
                  <a:pt x="1101605" y="-6784"/>
                  <a:pt x="1565487" y="3846"/>
                  <a:pt x="1849346" y="0"/>
                </a:cubicBezTo>
                <a:cubicBezTo>
                  <a:pt x="2133205" y="-3846"/>
                  <a:pt x="2146701" y="-4656"/>
                  <a:pt x="2428992" y="0"/>
                </a:cubicBezTo>
                <a:cubicBezTo>
                  <a:pt x="2711283" y="4656"/>
                  <a:pt x="2812175" y="-11466"/>
                  <a:pt x="3008638" y="0"/>
                </a:cubicBezTo>
                <a:cubicBezTo>
                  <a:pt x="3205101" y="11466"/>
                  <a:pt x="3727763" y="-32961"/>
                  <a:pt x="3919510" y="0"/>
                </a:cubicBezTo>
                <a:cubicBezTo>
                  <a:pt x="4111257" y="32961"/>
                  <a:pt x="4220253" y="-16430"/>
                  <a:pt x="4388747" y="0"/>
                </a:cubicBezTo>
                <a:cubicBezTo>
                  <a:pt x="4557241" y="16430"/>
                  <a:pt x="4940065" y="-21977"/>
                  <a:pt x="5299619" y="0"/>
                </a:cubicBezTo>
                <a:cubicBezTo>
                  <a:pt x="5659173" y="21977"/>
                  <a:pt x="5814444" y="26556"/>
                  <a:pt x="6210491" y="0"/>
                </a:cubicBezTo>
                <a:cubicBezTo>
                  <a:pt x="6606538" y="-26556"/>
                  <a:pt x="6659560" y="23104"/>
                  <a:pt x="6900545" y="0"/>
                </a:cubicBezTo>
                <a:cubicBezTo>
                  <a:pt x="7141530" y="-23104"/>
                  <a:pt x="7601869" y="-1869"/>
                  <a:pt x="7811417" y="0"/>
                </a:cubicBezTo>
                <a:cubicBezTo>
                  <a:pt x="8020965" y="1869"/>
                  <a:pt x="8256088" y="4201"/>
                  <a:pt x="8391063" y="0"/>
                </a:cubicBezTo>
                <a:cubicBezTo>
                  <a:pt x="8526038" y="-4201"/>
                  <a:pt x="8809082" y="7677"/>
                  <a:pt x="8970709" y="0"/>
                </a:cubicBezTo>
                <a:cubicBezTo>
                  <a:pt x="9132336" y="-7677"/>
                  <a:pt x="9528709" y="5380"/>
                  <a:pt x="9771172" y="0"/>
                </a:cubicBezTo>
                <a:cubicBezTo>
                  <a:pt x="10013635" y="-5380"/>
                  <a:pt x="10199269" y="-15922"/>
                  <a:pt x="10350818" y="0"/>
                </a:cubicBezTo>
                <a:cubicBezTo>
                  <a:pt x="10502367" y="15922"/>
                  <a:pt x="10835478" y="-34311"/>
                  <a:pt x="11040872" y="0"/>
                </a:cubicBezTo>
                <a:cubicBezTo>
                  <a:pt x="11027923" y="269490"/>
                  <a:pt x="11030065" y="500130"/>
                  <a:pt x="11040872" y="750248"/>
                </a:cubicBezTo>
                <a:cubicBezTo>
                  <a:pt x="11051679" y="1000366"/>
                  <a:pt x="11044602" y="1104921"/>
                  <a:pt x="11040872" y="1443273"/>
                </a:cubicBezTo>
                <a:cubicBezTo>
                  <a:pt x="11037142" y="1781626"/>
                  <a:pt x="11028369" y="1985731"/>
                  <a:pt x="11040872" y="2136298"/>
                </a:cubicBezTo>
                <a:cubicBezTo>
                  <a:pt x="11053375" y="2286866"/>
                  <a:pt x="11023547" y="2489209"/>
                  <a:pt x="11040872" y="2600434"/>
                </a:cubicBezTo>
                <a:cubicBezTo>
                  <a:pt x="11058197" y="2711659"/>
                  <a:pt x="11064151" y="2890371"/>
                  <a:pt x="11040872" y="3121793"/>
                </a:cubicBezTo>
                <a:cubicBezTo>
                  <a:pt x="11017593" y="3353215"/>
                  <a:pt x="11033741" y="3662012"/>
                  <a:pt x="11040872" y="3814818"/>
                </a:cubicBezTo>
                <a:cubicBezTo>
                  <a:pt x="11048003" y="3967624"/>
                  <a:pt x="11043927" y="4184559"/>
                  <a:pt x="11040872" y="4393399"/>
                </a:cubicBezTo>
                <a:cubicBezTo>
                  <a:pt x="11037817" y="4602239"/>
                  <a:pt x="11027191" y="4773425"/>
                  <a:pt x="11040872" y="4914757"/>
                </a:cubicBezTo>
                <a:cubicBezTo>
                  <a:pt x="11054553" y="5056089"/>
                  <a:pt x="11025188" y="5370964"/>
                  <a:pt x="11040872" y="5722227"/>
                </a:cubicBezTo>
                <a:cubicBezTo>
                  <a:pt x="10837462" y="5714031"/>
                  <a:pt x="10531754" y="5749541"/>
                  <a:pt x="10350818" y="5722227"/>
                </a:cubicBezTo>
                <a:cubicBezTo>
                  <a:pt x="10169882" y="5694913"/>
                  <a:pt x="9832506" y="5739195"/>
                  <a:pt x="9660763" y="5722227"/>
                </a:cubicBezTo>
                <a:cubicBezTo>
                  <a:pt x="9489020" y="5705259"/>
                  <a:pt x="9334558" y="5741830"/>
                  <a:pt x="9191526" y="5722227"/>
                </a:cubicBezTo>
                <a:cubicBezTo>
                  <a:pt x="9048494" y="5702624"/>
                  <a:pt x="8640605" y="5761665"/>
                  <a:pt x="8391063" y="5722227"/>
                </a:cubicBezTo>
                <a:cubicBezTo>
                  <a:pt x="8141521" y="5682789"/>
                  <a:pt x="8132030" y="5733336"/>
                  <a:pt x="7921826" y="5722227"/>
                </a:cubicBezTo>
                <a:cubicBezTo>
                  <a:pt x="7711622" y="5711118"/>
                  <a:pt x="7445489" y="5693555"/>
                  <a:pt x="7121362" y="5722227"/>
                </a:cubicBezTo>
                <a:cubicBezTo>
                  <a:pt x="6797235" y="5750899"/>
                  <a:pt x="6940489" y="5715190"/>
                  <a:pt x="6762534" y="5722227"/>
                </a:cubicBezTo>
                <a:cubicBezTo>
                  <a:pt x="6584579" y="5729264"/>
                  <a:pt x="6249483" y="5715060"/>
                  <a:pt x="5962071" y="5722227"/>
                </a:cubicBezTo>
                <a:cubicBezTo>
                  <a:pt x="5674659" y="5729394"/>
                  <a:pt x="5697457" y="5741242"/>
                  <a:pt x="5492834" y="5722227"/>
                </a:cubicBezTo>
                <a:cubicBezTo>
                  <a:pt x="5288211" y="5703212"/>
                  <a:pt x="5223354" y="5727530"/>
                  <a:pt x="5134005" y="5722227"/>
                </a:cubicBezTo>
                <a:cubicBezTo>
                  <a:pt x="5044656" y="5716924"/>
                  <a:pt x="4805771" y="5744749"/>
                  <a:pt x="4664768" y="5722227"/>
                </a:cubicBezTo>
                <a:cubicBezTo>
                  <a:pt x="4523765" y="5699705"/>
                  <a:pt x="4188901" y="5702568"/>
                  <a:pt x="3864305" y="5722227"/>
                </a:cubicBezTo>
                <a:cubicBezTo>
                  <a:pt x="3539709" y="5741886"/>
                  <a:pt x="3626652" y="5738369"/>
                  <a:pt x="3395068" y="5722227"/>
                </a:cubicBezTo>
                <a:cubicBezTo>
                  <a:pt x="3163484" y="5706085"/>
                  <a:pt x="3169858" y="5716523"/>
                  <a:pt x="3036240" y="5722227"/>
                </a:cubicBezTo>
                <a:cubicBezTo>
                  <a:pt x="2902622" y="5727931"/>
                  <a:pt x="2693943" y="5714168"/>
                  <a:pt x="2567003" y="5722227"/>
                </a:cubicBezTo>
                <a:cubicBezTo>
                  <a:pt x="2440063" y="5730286"/>
                  <a:pt x="2221419" y="5730788"/>
                  <a:pt x="1987357" y="5722227"/>
                </a:cubicBezTo>
                <a:cubicBezTo>
                  <a:pt x="1753295" y="5713666"/>
                  <a:pt x="1455082" y="5742374"/>
                  <a:pt x="1297302" y="5722227"/>
                </a:cubicBezTo>
                <a:cubicBezTo>
                  <a:pt x="1139522" y="5702080"/>
                  <a:pt x="1004973" y="5737277"/>
                  <a:pt x="828065" y="5722227"/>
                </a:cubicBezTo>
                <a:cubicBezTo>
                  <a:pt x="651157" y="5707177"/>
                  <a:pt x="277792" y="5734769"/>
                  <a:pt x="0" y="5722227"/>
                </a:cubicBezTo>
                <a:cubicBezTo>
                  <a:pt x="-17642" y="5580983"/>
                  <a:pt x="-4355" y="5260240"/>
                  <a:pt x="0" y="5086424"/>
                </a:cubicBezTo>
                <a:cubicBezTo>
                  <a:pt x="4355" y="4912608"/>
                  <a:pt x="-9208" y="4615040"/>
                  <a:pt x="0" y="4450621"/>
                </a:cubicBezTo>
                <a:cubicBezTo>
                  <a:pt x="9208" y="4286202"/>
                  <a:pt x="21220" y="3942849"/>
                  <a:pt x="0" y="3814818"/>
                </a:cubicBezTo>
                <a:cubicBezTo>
                  <a:pt x="-21220" y="3686787"/>
                  <a:pt x="24895" y="3410535"/>
                  <a:pt x="0" y="3179015"/>
                </a:cubicBezTo>
                <a:cubicBezTo>
                  <a:pt x="-24895" y="2947495"/>
                  <a:pt x="-4041" y="2734935"/>
                  <a:pt x="0" y="2600434"/>
                </a:cubicBezTo>
                <a:cubicBezTo>
                  <a:pt x="4041" y="2465933"/>
                  <a:pt x="-17582" y="2241550"/>
                  <a:pt x="0" y="1907409"/>
                </a:cubicBezTo>
                <a:cubicBezTo>
                  <a:pt x="17582" y="1573269"/>
                  <a:pt x="21210" y="1537696"/>
                  <a:pt x="0" y="1271606"/>
                </a:cubicBezTo>
                <a:cubicBezTo>
                  <a:pt x="-21210" y="1005516"/>
                  <a:pt x="13869" y="478336"/>
                  <a:pt x="0" y="0"/>
                </a:cubicBezTo>
                <a:close/>
              </a:path>
            </a:pathLst>
          </a:custGeom>
          <a:solidFill>
            <a:srgbClr val="E78429"/>
          </a:solidFill>
          <a:ln w="25400">
            <a:solidFill>
              <a:srgbClr val="E7842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722CD-3539-6145-905D-F9A307EF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elvetica" pitchFamily="2" charset="0"/>
              </a:rPr>
              <a:t>Item Response Theory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BC1D-1C09-3C49-AE40-CAAFC8DD0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67" y="2607733"/>
            <a:ext cx="9889067" cy="3285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Difficulty of the question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Probability that someone will get the question right</a:t>
            </a:r>
          </a:p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Strength of the attribute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Probability that someone will rate themselves higher</a:t>
            </a:r>
          </a:p>
        </p:txBody>
      </p:sp>
    </p:spTree>
    <p:extLst>
      <p:ext uri="{BB962C8B-B14F-4D97-AF65-F5344CB8AC3E}">
        <p14:creationId xmlns:p14="http://schemas.microsoft.com/office/powerpoint/2010/main" val="338949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D3AEB8-FFD0-4560-A42B-D0A33E1D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0 h 5722227"/>
              <a:gd name="connsiteX1" fmla="*/ 910872 w 11040872"/>
              <a:gd name="connsiteY1" fmla="*/ 0 h 5722227"/>
              <a:gd name="connsiteX2" fmla="*/ 1821744 w 11040872"/>
              <a:gd name="connsiteY2" fmla="*/ 0 h 5722227"/>
              <a:gd name="connsiteX3" fmla="*/ 2511798 w 11040872"/>
              <a:gd name="connsiteY3" fmla="*/ 0 h 5722227"/>
              <a:gd name="connsiteX4" fmla="*/ 3312262 w 11040872"/>
              <a:gd name="connsiteY4" fmla="*/ 0 h 5722227"/>
              <a:gd name="connsiteX5" fmla="*/ 4002316 w 11040872"/>
              <a:gd name="connsiteY5" fmla="*/ 0 h 5722227"/>
              <a:gd name="connsiteX6" fmla="*/ 4692371 w 11040872"/>
              <a:gd name="connsiteY6" fmla="*/ 0 h 5722227"/>
              <a:gd name="connsiteX7" fmla="*/ 5382425 w 11040872"/>
              <a:gd name="connsiteY7" fmla="*/ 0 h 5722227"/>
              <a:gd name="connsiteX8" fmla="*/ 5741253 w 11040872"/>
              <a:gd name="connsiteY8" fmla="*/ 0 h 5722227"/>
              <a:gd name="connsiteX9" fmla="*/ 6541717 w 11040872"/>
              <a:gd name="connsiteY9" fmla="*/ 0 h 5722227"/>
              <a:gd name="connsiteX10" fmla="*/ 6900545 w 11040872"/>
              <a:gd name="connsiteY10" fmla="*/ 0 h 5722227"/>
              <a:gd name="connsiteX11" fmla="*/ 7590600 w 11040872"/>
              <a:gd name="connsiteY11" fmla="*/ 0 h 5722227"/>
              <a:gd name="connsiteX12" fmla="*/ 8501471 w 11040872"/>
              <a:gd name="connsiteY12" fmla="*/ 0 h 5722227"/>
              <a:gd name="connsiteX13" fmla="*/ 9412343 w 11040872"/>
              <a:gd name="connsiteY13" fmla="*/ 0 h 5722227"/>
              <a:gd name="connsiteX14" fmla="*/ 10212807 w 11040872"/>
              <a:gd name="connsiteY14" fmla="*/ 0 h 5722227"/>
              <a:gd name="connsiteX15" fmla="*/ 11040872 w 11040872"/>
              <a:gd name="connsiteY15" fmla="*/ 0 h 5722227"/>
              <a:gd name="connsiteX16" fmla="*/ 11040872 w 11040872"/>
              <a:gd name="connsiteY16" fmla="*/ 464136 h 5722227"/>
              <a:gd name="connsiteX17" fmla="*/ 11040872 w 11040872"/>
              <a:gd name="connsiteY17" fmla="*/ 1099939 h 5722227"/>
              <a:gd name="connsiteX18" fmla="*/ 11040872 w 11040872"/>
              <a:gd name="connsiteY18" fmla="*/ 1735742 h 5722227"/>
              <a:gd name="connsiteX19" fmla="*/ 11040872 w 11040872"/>
              <a:gd name="connsiteY19" fmla="*/ 2314323 h 5722227"/>
              <a:gd name="connsiteX20" fmla="*/ 11040872 w 11040872"/>
              <a:gd name="connsiteY20" fmla="*/ 3064570 h 5722227"/>
              <a:gd name="connsiteX21" fmla="*/ 11040872 w 11040872"/>
              <a:gd name="connsiteY21" fmla="*/ 3585929 h 5722227"/>
              <a:gd name="connsiteX22" fmla="*/ 11040872 w 11040872"/>
              <a:gd name="connsiteY22" fmla="*/ 4336176 h 5722227"/>
              <a:gd name="connsiteX23" fmla="*/ 11040872 w 11040872"/>
              <a:gd name="connsiteY23" fmla="*/ 4857535 h 5722227"/>
              <a:gd name="connsiteX24" fmla="*/ 11040872 w 11040872"/>
              <a:gd name="connsiteY24" fmla="*/ 5722227 h 5722227"/>
              <a:gd name="connsiteX25" fmla="*/ 10130000 w 11040872"/>
              <a:gd name="connsiteY25" fmla="*/ 5722227 h 5722227"/>
              <a:gd name="connsiteX26" fmla="*/ 9550354 w 11040872"/>
              <a:gd name="connsiteY26" fmla="*/ 5722227 h 5722227"/>
              <a:gd name="connsiteX27" fmla="*/ 8749891 w 11040872"/>
              <a:gd name="connsiteY27" fmla="*/ 5722227 h 5722227"/>
              <a:gd name="connsiteX28" fmla="*/ 8391063 w 11040872"/>
              <a:gd name="connsiteY28" fmla="*/ 5722227 h 5722227"/>
              <a:gd name="connsiteX29" fmla="*/ 7480191 w 11040872"/>
              <a:gd name="connsiteY29" fmla="*/ 5722227 h 5722227"/>
              <a:gd name="connsiteX30" fmla="*/ 6900545 w 11040872"/>
              <a:gd name="connsiteY30" fmla="*/ 5722227 h 5722227"/>
              <a:gd name="connsiteX31" fmla="*/ 6210491 w 11040872"/>
              <a:gd name="connsiteY31" fmla="*/ 5722227 h 5722227"/>
              <a:gd name="connsiteX32" fmla="*/ 5741253 w 11040872"/>
              <a:gd name="connsiteY32" fmla="*/ 5722227 h 5722227"/>
              <a:gd name="connsiteX33" fmla="*/ 4940790 w 11040872"/>
              <a:gd name="connsiteY33" fmla="*/ 5722227 h 5722227"/>
              <a:gd name="connsiteX34" fmla="*/ 4029918 w 11040872"/>
              <a:gd name="connsiteY34" fmla="*/ 5722227 h 5722227"/>
              <a:gd name="connsiteX35" fmla="*/ 3450273 w 11040872"/>
              <a:gd name="connsiteY35" fmla="*/ 5722227 h 5722227"/>
              <a:gd name="connsiteX36" fmla="*/ 2539401 w 11040872"/>
              <a:gd name="connsiteY36" fmla="*/ 5722227 h 5722227"/>
              <a:gd name="connsiteX37" fmla="*/ 1849346 w 11040872"/>
              <a:gd name="connsiteY37" fmla="*/ 5722227 h 5722227"/>
              <a:gd name="connsiteX38" fmla="*/ 938474 w 11040872"/>
              <a:gd name="connsiteY38" fmla="*/ 5722227 h 5722227"/>
              <a:gd name="connsiteX39" fmla="*/ 0 w 11040872"/>
              <a:gd name="connsiteY39" fmla="*/ 5722227 h 5722227"/>
              <a:gd name="connsiteX40" fmla="*/ 0 w 11040872"/>
              <a:gd name="connsiteY40" fmla="*/ 5200869 h 5722227"/>
              <a:gd name="connsiteX41" fmla="*/ 0 w 11040872"/>
              <a:gd name="connsiteY41" fmla="*/ 4507843 h 5722227"/>
              <a:gd name="connsiteX42" fmla="*/ 0 w 11040872"/>
              <a:gd name="connsiteY42" fmla="*/ 3814818 h 5722227"/>
              <a:gd name="connsiteX43" fmla="*/ 0 w 11040872"/>
              <a:gd name="connsiteY43" fmla="*/ 3064570 h 5722227"/>
              <a:gd name="connsiteX44" fmla="*/ 0 w 11040872"/>
              <a:gd name="connsiteY44" fmla="*/ 2600434 h 5722227"/>
              <a:gd name="connsiteX45" fmla="*/ 0 w 11040872"/>
              <a:gd name="connsiteY45" fmla="*/ 2136298 h 5722227"/>
              <a:gd name="connsiteX46" fmla="*/ 0 w 11040872"/>
              <a:gd name="connsiteY46" fmla="*/ 1386051 h 5722227"/>
              <a:gd name="connsiteX47" fmla="*/ 0 w 11040872"/>
              <a:gd name="connsiteY47" fmla="*/ 807470 h 5722227"/>
              <a:gd name="connsiteX48" fmla="*/ 0 w 11040872"/>
              <a:gd name="connsiteY48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0"/>
                </a:moveTo>
                <a:cubicBezTo>
                  <a:pt x="193592" y="6224"/>
                  <a:pt x="601481" y="42917"/>
                  <a:pt x="910872" y="0"/>
                </a:cubicBezTo>
                <a:cubicBezTo>
                  <a:pt x="1220263" y="-42917"/>
                  <a:pt x="1370975" y="12188"/>
                  <a:pt x="1821744" y="0"/>
                </a:cubicBezTo>
                <a:cubicBezTo>
                  <a:pt x="2272513" y="-12188"/>
                  <a:pt x="2243945" y="-6271"/>
                  <a:pt x="2511798" y="0"/>
                </a:cubicBezTo>
                <a:cubicBezTo>
                  <a:pt x="2779651" y="6271"/>
                  <a:pt x="2961954" y="-6589"/>
                  <a:pt x="3312262" y="0"/>
                </a:cubicBezTo>
                <a:cubicBezTo>
                  <a:pt x="3662570" y="6589"/>
                  <a:pt x="3695138" y="3008"/>
                  <a:pt x="4002316" y="0"/>
                </a:cubicBezTo>
                <a:cubicBezTo>
                  <a:pt x="4309494" y="-3008"/>
                  <a:pt x="4393447" y="-11115"/>
                  <a:pt x="4692371" y="0"/>
                </a:cubicBezTo>
                <a:cubicBezTo>
                  <a:pt x="4991295" y="11115"/>
                  <a:pt x="5213542" y="-5299"/>
                  <a:pt x="5382425" y="0"/>
                </a:cubicBezTo>
                <a:cubicBezTo>
                  <a:pt x="5551308" y="5299"/>
                  <a:pt x="5648021" y="11335"/>
                  <a:pt x="5741253" y="0"/>
                </a:cubicBezTo>
                <a:cubicBezTo>
                  <a:pt x="5834485" y="-11335"/>
                  <a:pt x="6259648" y="-13136"/>
                  <a:pt x="6541717" y="0"/>
                </a:cubicBezTo>
                <a:cubicBezTo>
                  <a:pt x="6823786" y="13136"/>
                  <a:pt x="6733802" y="-6108"/>
                  <a:pt x="6900545" y="0"/>
                </a:cubicBezTo>
                <a:cubicBezTo>
                  <a:pt x="7067288" y="6108"/>
                  <a:pt x="7323355" y="24168"/>
                  <a:pt x="7590600" y="0"/>
                </a:cubicBezTo>
                <a:cubicBezTo>
                  <a:pt x="7857845" y="-24168"/>
                  <a:pt x="8117504" y="38708"/>
                  <a:pt x="8501471" y="0"/>
                </a:cubicBezTo>
                <a:cubicBezTo>
                  <a:pt x="8885438" y="-38708"/>
                  <a:pt x="8998654" y="-37342"/>
                  <a:pt x="9412343" y="0"/>
                </a:cubicBezTo>
                <a:cubicBezTo>
                  <a:pt x="9826032" y="37342"/>
                  <a:pt x="9895725" y="7712"/>
                  <a:pt x="10212807" y="0"/>
                </a:cubicBezTo>
                <a:cubicBezTo>
                  <a:pt x="10529889" y="-7712"/>
                  <a:pt x="10868714" y="4378"/>
                  <a:pt x="11040872" y="0"/>
                </a:cubicBezTo>
                <a:cubicBezTo>
                  <a:pt x="11043731" y="126419"/>
                  <a:pt x="11023020" y="340205"/>
                  <a:pt x="11040872" y="464136"/>
                </a:cubicBezTo>
                <a:cubicBezTo>
                  <a:pt x="11058724" y="588067"/>
                  <a:pt x="11029141" y="954408"/>
                  <a:pt x="11040872" y="1099939"/>
                </a:cubicBezTo>
                <a:cubicBezTo>
                  <a:pt x="11052603" y="1245470"/>
                  <a:pt x="11062638" y="1462876"/>
                  <a:pt x="11040872" y="1735742"/>
                </a:cubicBezTo>
                <a:cubicBezTo>
                  <a:pt x="11019106" y="2008608"/>
                  <a:pt x="11024038" y="2070917"/>
                  <a:pt x="11040872" y="2314323"/>
                </a:cubicBezTo>
                <a:cubicBezTo>
                  <a:pt x="11057706" y="2557729"/>
                  <a:pt x="11069457" y="2766692"/>
                  <a:pt x="11040872" y="3064570"/>
                </a:cubicBezTo>
                <a:cubicBezTo>
                  <a:pt x="11012287" y="3362448"/>
                  <a:pt x="11046770" y="3457258"/>
                  <a:pt x="11040872" y="3585929"/>
                </a:cubicBezTo>
                <a:cubicBezTo>
                  <a:pt x="11034974" y="3714600"/>
                  <a:pt x="11008593" y="4061907"/>
                  <a:pt x="11040872" y="4336176"/>
                </a:cubicBezTo>
                <a:cubicBezTo>
                  <a:pt x="11073151" y="4610445"/>
                  <a:pt x="11024061" y="4741691"/>
                  <a:pt x="11040872" y="4857535"/>
                </a:cubicBezTo>
                <a:cubicBezTo>
                  <a:pt x="11057683" y="4973379"/>
                  <a:pt x="11061382" y="5390575"/>
                  <a:pt x="11040872" y="5722227"/>
                </a:cubicBezTo>
                <a:cubicBezTo>
                  <a:pt x="10705289" y="5754948"/>
                  <a:pt x="10500356" y="5715132"/>
                  <a:pt x="10130000" y="5722227"/>
                </a:cubicBezTo>
                <a:cubicBezTo>
                  <a:pt x="9759644" y="5729322"/>
                  <a:pt x="9690200" y="5718288"/>
                  <a:pt x="9550354" y="5722227"/>
                </a:cubicBezTo>
                <a:cubicBezTo>
                  <a:pt x="9410508" y="5726166"/>
                  <a:pt x="9085883" y="5714152"/>
                  <a:pt x="8749891" y="5722227"/>
                </a:cubicBezTo>
                <a:cubicBezTo>
                  <a:pt x="8413899" y="5730302"/>
                  <a:pt x="8487114" y="5705710"/>
                  <a:pt x="8391063" y="5722227"/>
                </a:cubicBezTo>
                <a:cubicBezTo>
                  <a:pt x="8295012" y="5738744"/>
                  <a:pt x="7670612" y="5701988"/>
                  <a:pt x="7480191" y="5722227"/>
                </a:cubicBezTo>
                <a:cubicBezTo>
                  <a:pt x="7289770" y="5742466"/>
                  <a:pt x="7167607" y="5741605"/>
                  <a:pt x="6900545" y="5722227"/>
                </a:cubicBezTo>
                <a:cubicBezTo>
                  <a:pt x="6633483" y="5702849"/>
                  <a:pt x="6439920" y="5728897"/>
                  <a:pt x="6210491" y="5722227"/>
                </a:cubicBezTo>
                <a:cubicBezTo>
                  <a:pt x="5981062" y="5715557"/>
                  <a:pt x="5915480" y="5731659"/>
                  <a:pt x="5741253" y="5722227"/>
                </a:cubicBezTo>
                <a:cubicBezTo>
                  <a:pt x="5567026" y="5712795"/>
                  <a:pt x="5278617" y="5707418"/>
                  <a:pt x="4940790" y="5722227"/>
                </a:cubicBezTo>
                <a:cubicBezTo>
                  <a:pt x="4602963" y="5737036"/>
                  <a:pt x="4321539" y="5753746"/>
                  <a:pt x="4029918" y="5722227"/>
                </a:cubicBezTo>
                <a:cubicBezTo>
                  <a:pt x="3738297" y="5690708"/>
                  <a:pt x="3717506" y="5732521"/>
                  <a:pt x="3450273" y="5722227"/>
                </a:cubicBezTo>
                <a:cubicBezTo>
                  <a:pt x="3183041" y="5711933"/>
                  <a:pt x="2913596" y="5698063"/>
                  <a:pt x="2539401" y="5722227"/>
                </a:cubicBezTo>
                <a:cubicBezTo>
                  <a:pt x="2165206" y="5746391"/>
                  <a:pt x="2032456" y="5707324"/>
                  <a:pt x="1849346" y="5722227"/>
                </a:cubicBezTo>
                <a:cubicBezTo>
                  <a:pt x="1666237" y="5737130"/>
                  <a:pt x="1209225" y="5720784"/>
                  <a:pt x="938474" y="5722227"/>
                </a:cubicBezTo>
                <a:cubicBezTo>
                  <a:pt x="667723" y="5723670"/>
                  <a:pt x="389175" y="5759320"/>
                  <a:pt x="0" y="5722227"/>
                </a:cubicBezTo>
                <a:cubicBezTo>
                  <a:pt x="-10554" y="5514969"/>
                  <a:pt x="-3520" y="5347189"/>
                  <a:pt x="0" y="5200869"/>
                </a:cubicBezTo>
                <a:cubicBezTo>
                  <a:pt x="3520" y="5054549"/>
                  <a:pt x="11246" y="4701970"/>
                  <a:pt x="0" y="4507843"/>
                </a:cubicBezTo>
                <a:cubicBezTo>
                  <a:pt x="-11246" y="4313716"/>
                  <a:pt x="10271" y="4091344"/>
                  <a:pt x="0" y="3814818"/>
                </a:cubicBezTo>
                <a:cubicBezTo>
                  <a:pt x="-10271" y="3538293"/>
                  <a:pt x="31723" y="3330628"/>
                  <a:pt x="0" y="3064570"/>
                </a:cubicBezTo>
                <a:cubicBezTo>
                  <a:pt x="-31723" y="2798512"/>
                  <a:pt x="-5483" y="2770126"/>
                  <a:pt x="0" y="2600434"/>
                </a:cubicBezTo>
                <a:cubicBezTo>
                  <a:pt x="5483" y="2430742"/>
                  <a:pt x="10642" y="2318769"/>
                  <a:pt x="0" y="2136298"/>
                </a:cubicBezTo>
                <a:cubicBezTo>
                  <a:pt x="-10642" y="1953827"/>
                  <a:pt x="-10005" y="1555188"/>
                  <a:pt x="0" y="1386051"/>
                </a:cubicBezTo>
                <a:cubicBezTo>
                  <a:pt x="10005" y="1216914"/>
                  <a:pt x="-22640" y="953234"/>
                  <a:pt x="0" y="807470"/>
                </a:cubicBezTo>
                <a:cubicBezTo>
                  <a:pt x="22640" y="661706"/>
                  <a:pt x="-32744" y="287432"/>
                  <a:pt x="0" y="0"/>
                </a:cubicBezTo>
                <a:close/>
              </a:path>
              <a:path w="11040872" h="5722227" stroke="0" extrusionOk="0">
                <a:moveTo>
                  <a:pt x="0" y="0"/>
                </a:moveTo>
                <a:cubicBezTo>
                  <a:pt x="169384" y="-10635"/>
                  <a:pt x="370826" y="9208"/>
                  <a:pt x="579646" y="0"/>
                </a:cubicBezTo>
                <a:cubicBezTo>
                  <a:pt x="788466" y="-9208"/>
                  <a:pt x="775343" y="6784"/>
                  <a:pt x="938474" y="0"/>
                </a:cubicBezTo>
                <a:cubicBezTo>
                  <a:pt x="1101605" y="-6784"/>
                  <a:pt x="1565487" y="3846"/>
                  <a:pt x="1849346" y="0"/>
                </a:cubicBezTo>
                <a:cubicBezTo>
                  <a:pt x="2133205" y="-3846"/>
                  <a:pt x="2146701" y="-4656"/>
                  <a:pt x="2428992" y="0"/>
                </a:cubicBezTo>
                <a:cubicBezTo>
                  <a:pt x="2711283" y="4656"/>
                  <a:pt x="2812175" y="-11466"/>
                  <a:pt x="3008638" y="0"/>
                </a:cubicBezTo>
                <a:cubicBezTo>
                  <a:pt x="3205101" y="11466"/>
                  <a:pt x="3727763" y="-32961"/>
                  <a:pt x="3919510" y="0"/>
                </a:cubicBezTo>
                <a:cubicBezTo>
                  <a:pt x="4111257" y="32961"/>
                  <a:pt x="4220253" y="-16430"/>
                  <a:pt x="4388747" y="0"/>
                </a:cubicBezTo>
                <a:cubicBezTo>
                  <a:pt x="4557241" y="16430"/>
                  <a:pt x="4940065" y="-21977"/>
                  <a:pt x="5299619" y="0"/>
                </a:cubicBezTo>
                <a:cubicBezTo>
                  <a:pt x="5659173" y="21977"/>
                  <a:pt x="5814444" y="26556"/>
                  <a:pt x="6210491" y="0"/>
                </a:cubicBezTo>
                <a:cubicBezTo>
                  <a:pt x="6606538" y="-26556"/>
                  <a:pt x="6659560" y="23104"/>
                  <a:pt x="6900545" y="0"/>
                </a:cubicBezTo>
                <a:cubicBezTo>
                  <a:pt x="7141530" y="-23104"/>
                  <a:pt x="7601869" y="-1869"/>
                  <a:pt x="7811417" y="0"/>
                </a:cubicBezTo>
                <a:cubicBezTo>
                  <a:pt x="8020965" y="1869"/>
                  <a:pt x="8256088" y="4201"/>
                  <a:pt x="8391063" y="0"/>
                </a:cubicBezTo>
                <a:cubicBezTo>
                  <a:pt x="8526038" y="-4201"/>
                  <a:pt x="8809082" y="7677"/>
                  <a:pt x="8970709" y="0"/>
                </a:cubicBezTo>
                <a:cubicBezTo>
                  <a:pt x="9132336" y="-7677"/>
                  <a:pt x="9528709" y="5380"/>
                  <a:pt x="9771172" y="0"/>
                </a:cubicBezTo>
                <a:cubicBezTo>
                  <a:pt x="10013635" y="-5380"/>
                  <a:pt x="10199269" y="-15922"/>
                  <a:pt x="10350818" y="0"/>
                </a:cubicBezTo>
                <a:cubicBezTo>
                  <a:pt x="10502367" y="15922"/>
                  <a:pt x="10835478" y="-34311"/>
                  <a:pt x="11040872" y="0"/>
                </a:cubicBezTo>
                <a:cubicBezTo>
                  <a:pt x="11027923" y="269490"/>
                  <a:pt x="11030065" y="500130"/>
                  <a:pt x="11040872" y="750248"/>
                </a:cubicBezTo>
                <a:cubicBezTo>
                  <a:pt x="11051679" y="1000366"/>
                  <a:pt x="11044602" y="1104921"/>
                  <a:pt x="11040872" y="1443273"/>
                </a:cubicBezTo>
                <a:cubicBezTo>
                  <a:pt x="11037142" y="1781626"/>
                  <a:pt x="11028369" y="1985731"/>
                  <a:pt x="11040872" y="2136298"/>
                </a:cubicBezTo>
                <a:cubicBezTo>
                  <a:pt x="11053375" y="2286866"/>
                  <a:pt x="11023547" y="2489209"/>
                  <a:pt x="11040872" y="2600434"/>
                </a:cubicBezTo>
                <a:cubicBezTo>
                  <a:pt x="11058197" y="2711659"/>
                  <a:pt x="11064151" y="2890371"/>
                  <a:pt x="11040872" y="3121793"/>
                </a:cubicBezTo>
                <a:cubicBezTo>
                  <a:pt x="11017593" y="3353215"/>
                  <a:pt x="11033741" y="3662012"/>
                  <a:pt x="11040872" y="3814818"/>
                </a:cubicBezTo>
                <a:cubicBezTo>
                  <a:pt x="11048003" y="3967624"/>
                  <a:pt x="11043927" y="4184559"/>
                  <a:pt x="11040872" y="4393399"/>
                </a:cubicBezTo>
                <a:cubicBezTo>
                  <a:pt x="11037817" y="4602239"/>
                  <a:pt x="11027191" y="4773425"/>
                  <a:pt x="11040872" y="4914757"/>
                </a:cubicBezTo>
                <a:cubicBezTo>
                  <a:pt x="11054553" y="5056089"/>
                  <a:pt x="11025188" y="5370964"/>
                  <a:pt x="11040872" y="5722227"/>
                </a:cubicBezTo>
                <a:cubicBezTo>
                  <a:pt x="10837462" y="5714031"/>
                  <a:pt x="10531754" y="5749541"/>
                  <a:pt x="10350818" y="5722227"/>
                </a:cubicBezTo>
                <a:cubicBezTo>
                  <a:pt x="10169882" y="5694913"/>
                  <a:pt x="9832506" y="5739195"/>
                  <a:pt x="9660763" y="5722227"/>
                </a:cubicBezTo>
                <a:cubicBezTo>
                  <a:pt x="9489020" y="5705259"/>
                  <a:pt x="9334558" y="5741830"/>
                  <a:pt x="9191526" y="5722227"/>
                </a:cubicBezTo>
                <a:cubicBezTo>
                  <a:pt x="9048494" y="5702624"/>
                  <a:pt x="8640605" y="5761665"/>
                  <a:pt x="8391063" y="5722227"/>
                </a:cubicBezTo>
                <a:cubicBezTo>
                  <a:pt x="8141521" y="5682789"/>
                  <a:pt x="8132030" y="5733336"/>
                  <a:pt x="7921826" y="5722227"/>
                </a:cubicBezTo>
                <a:cubicBezTo>
                  <a:pt x="7711622" y="5711118"/>
                  <a:pt x="7445489" y="5693555"/>
                  <a:pt x="7121362" y="5722227"/>
                </a:cubicBezTo>
                <a:cubicBezTo>
                  <a:pt x="6797235" y="5750899"/>
                  <a:pt x="6940489" y="5715190"/>
                  <a:pt x="6762534" y="5722227"/>
                </a:cubicBezTo>
                <a:cubicBezTo>
                  <a:pt x="6584579" y="5729264"/>
                  <a:pt x="6249483" y="5715060"/>
                  <a:pt x="5962071" y="5722227"/>
                </a:cubicBezTo>
                <a:cubicBezTo>
                  <a:pt x="5674659" y="5729394"/>
                  <a:pt x="5697457" y="5741242"/>
                  <a:pt x="5492834" y="5722227"/>
                </a:cubicBezTo>
                <a:cubicBezTo>
                  <a:pt x="5288211" y="5703212"/>
                  <a:pt x="5223354" y="5727530"/>
                  <a:pt x="5134005" y="5722227"/>
                </a:cubicBezTo>
                <a:cubicBezTo>
                  <a:pt x="5044656" y="5716924"/>
                  <a:pt x="4805771" y="5744749"/>
                  <a:pt x="4664768" y="5722227"/>
                </a:cubicBezTo>
                <a:cubicBezTo>
                  <a:pt x="4523765" y="5699705"/>
                  <a:pt x="4188901" y="5702568"/>
                  <a:pt x="3864305" y="5722227"/>
                </a:cubicBezTo>
                <a:cubicBezTo>
                  <a:pt x="3539709" y="5741886"/>
                  <a:pt x="3626652" y="5738369"/>
                  <a:pt x="3395068" y="5722227"/>
                </a:cubicBezTo>
                <a:cubicBezTo>
                  <a:pt x="3163484" y="5706085"/>
                  <a:pt x="3169858" y="5716523"/>
                  <a:pt x="3036240" y="5722227"/>
                </a:cubicBezTo>
                <a:cubicBezTo>
                  <a:pt x="2902622" y="5727931"/>
                  <a:pt x="2693943" y="5714168"/>
                  <a:pt x="2567003" y="5722227"/>
                </a:cubicBezTo>
                <a:cubicBezTo>
                  <a:pt x="2440063" y="5730286"/>
                  <a:pt x="2221419" y="5730788"/>
                  <a:pt x="1987357" y="5722227"/>
                </a:cubicBezTo>
                <a:cubicBezTo>
                  <a:pt x="1753295" y="5713666"/>
                  <a:pt x="1455082" y="5742374"/>
                  <a:pt x="1297302" y="5722227"/>
                </a:cubicBezTo>
                <a:cubicBezTo>
                  <a:pt x="1139522" y="5702080"/>
                  <a:pt x="1004973" y="5737277"/>
                  <a:pt x="828065" y="5722227"/>
                </a:cubicBezTo>
                <a:cubicBezTo>
                  <a:pt x="651157" y="5707177"/>
                  <a:pt x="277792" y="5734769"/>
                  <a:pt x="0" y="5722227"/>
                </a:cubicBezTo>
                <a:cubicBezTo>
                  <a:pt x="-17642" y="5580983"/>
                  <a:pt x="-4355" y="5260240"/>
                  <a:pt x="0" y="5086424"/>
                </a:cubicBezTo>
                <a:cubicBezTo>
                  <a:pt x="4355" y="4912608"/>
                  <a:pt x="-9208" y="4615040"/>
                  <a:pt x="0" y="4450621"/>
                </a:cubicBezTo>
                <a:cubicBezTo>
                  <a:pt x="9208" y="4286202"/>
                  <a:pt x="21220" y="3942849"/>
                  <a:pt x="0" y="3814818"/>
                </a:cubicBezTo>
                <a:cubicBezTo>
                  <a:pt x="-21220" y="3686787"/>
                  <a:pt x="24895" y="3410535"/>
                  <a:pt x="0" y="3179015"/>
                </a:cubicBezTo>
                <a:cubicBezTo>
                  <a:pt x="-24895" y="2947495"/>
                  <a:pt x="-4041" y="2734935"/>
                  <a:pt x="0" y="2600434"/>
                </a:cubicBezTo>
                <a:cubicBezTo>
                  <a:pt x="4041" y="2465933"/>
                  <a:pt x="-17582" y="2241550"/>
                  <a:pt x="0" y="1907409"/>
                </a:cubicBezTo>
                <a:cubicBezTo>
                  <a:pt x="17582" y="1573269"/>
                  <a:pt x="21210" y="1537696"/>
                  <a:pt x="0" y="1271606"/>
                </a:cubicBezTo>
                <a:cubicBezTo>
                  <a:pt x="-21210" y="1005516"/>
                  <a:pt x="13869" y="478336"/>
                  <a:pt x="0" y="0"/>
                </a:cubicBezTo>
                <a:close/>
              </a:path>
            </a:pathLst>
          </a:custGeom>
          <a:solidFill>
            <a:srgbClr val="E78429"/>
          </a:solidFill>
          <a:ln w="25400">
            <a:solidFill>
              <a:srgbClr val="E7842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722CD-3539-6145-905D-F9A307EF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elvetica" pitchFamily="2" charset="0"/>
              </a:rPr>
              <a:t>Item Response Theory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BC1D-1C09-3C49-AE40-CAAFC8DD0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67" y="2607733"/>
            <a:ext cx="9889067" cy="3285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Latent Trait</a:t>
            </a: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Path Diagram showing probability of an item being selected given a particular trait&#10;&#10;">
            <a:extLst>
              <a:ext uri="{FF2B5EF4-FFF2-40B4-BE49-F238E27FC236}">
                <a16:creationId xmlns:a16="http://schemas.microsoft.com/office/drawing/2014/main" id="{D061F63E-D67A-234C-B863-DCFFEBC8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540" y="2604021"/>
            <a:ext cx="4282607" cy="336600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BB7D20D-E1C5-7F49-8160-A598654A06E3}"/>
              </a:ext>
            </a:extLst>
          </p:cNvPr>
          <p:cNvSpPr/>
          <p:nvPr/>
        </p:nvSpPr>
        <p:spPr>
          <a:xfrm>
            <a:off x="8825501" y="4027470"/>
            <a:ext cx="493160" cy="47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604511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D3AEB8-FFD0-4560-A42B-D0A33E1D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0 h 5722227"/>
              <a:gd name="connsiteX1" fmla="*/ 910872 w 11040872"/>
              <a:gd name="connsiteY1" fmla="*/ 0 h 5722227"/>
              <a:gd name="connsiteX2" fmla="*/ 1821744 w 11040872"/>
              <a:gd name="connsiteY2" fmla="*/ 0 h 5722227"/>
              <a:gd name="connsiteX3" fmla="*/ 2511798 w 11040872"/>
              <a:gd name="connsiteY3" fmla="*/ 0 h 5722227"/>
              <a:gd name="connsiteX4" fmla="*/ 3312262 w 11040872"/>
              <a:gd name="connsiteY4" fmla="*/ 0 h 5722227"/>
              <a:gd name="connsiteX5" fmla="*/ 4002316 w 11040872"/>
              <a:gd name="connsiteY5" fmla="*/ 0 h 5722227"/>
              <a:gd name="connsiteX6" fmla="*/ 4692371 w 11040872"/>
              <a:gd name="connsiteY6" fmla="*/ 0 h 5722227"/>
              <a:gd name="connsiteX7" fmla="*/ 5382425 w 11040872"/>
              <a:gd name="connsiteY7" fmla="*/ 0 h 5722227"/>
              <a:gd name="connsiteX8" fmla="*/ 5741253 w 11040872"/>
              <a:gd name="connsiteY8" fmla="*/ 0 h 5722227"/>
              <a:gd name="connsiteX9" fmla="*/ 6541717 w 11040872"/>
              <a:gd name="connsiteY9" fmla="*/ 0 h 5722227"/>
              <a:gd name="connsiteX10" fmla="*/ 6900545 w 11040872"/>
              <a:gd name="connsiteY10" fmla="*/ 0 h 5722227"/>
              <a:gd name="connsiteX11" fmla="*/ 7590600 w 11040872"/>
              <a:gd name="connsiteY11" fmla="*/ 0 h 5722227"/>
              <a:gd name="connsiteX12" fmla="*/ 8501471 w 11040872"/>
              <a:gd name="connsiteY12" fmla="*/ 0 h 5722227"/>
              <a:gd name="connsiteX13" fmla="*/ 9412343 w 11040872"/>
              <a:gd name="connsiteY13" fmla="*/ 0 h 5722227"/>
              <a:gd name="connsiteX14" fmla="*/ 10212807 w 11040872"/>
              <a:gd name="connsiteY14" fmla="*/ 0 h 5722227"/>
              <a:gd name="connsiteX15" fmla="*/ 11040872 w 11040872"/>
              <a:gd name="connsiteY15" fmla="*/ 0 h 5722227"/>
              <a:gd name="connsiteX16" fmla="*/ 11040872 w 11040872"/>
              <a:gd name="connsiteY16" fmla="*/ 464136 h 5722227"/>
              <a:gd name="connsiteX17" fmla="*/ 11040872 w 11040872"/>
              <a:gd name="connsiteY17" fmla="*/ 1099939 h 5722227"/>
              <a:gd name="connsiteX18" fmla="*/ 11040872 w 11040872"/>
              <a:gd name="connsiteY18" fmla="*/ 1735742 h 5722227"/>
              <a:gd name="connsiteX19" fmla="*/ 11040872 w 11040872"/>
              <a:gd name="connsiteY19" fmla="*/ 2314323 h 5722227"/>
              <a:gd name="connsiteX20" fmla="*/ 11040872 w 11040872"/>
              <a:gd name="connsiteY20" fmla="*/ 3064570 h 5722227"/>
              <a:gd name="connsiteX21" fmla="*/ 11040872 w 11040872"/>
              <a:gd name="connsiteY21" fmla="*/ 3585929 h 5722227"/>
              <a:gd name="connsiteX22" fmla="*/ 11040872 w 11040872"/>
              <a:gd name="connsiteY22" fmla="*/ 4336176 h 5722227"/>
              <a:gd name="connsiteX23" fmla="*/ 11040872 w 11040872"/>
              <a:gd name="connsiteY23" fmla="*/ 4857535 h 5722227"/>
              <a:gd name="connsiteX24" fmla="*/ 11040872 w 11040872"/>
              <a:gd name="connsiteY24" fmla="*/ 5722227 h 5722227"/>
              <a:gd name="connsiteX25" fmla="*/ 10130000 w 11040872"/>
              <a:gd name="connsiteY25" fmla="*/ 5722227 h 5722227"/>
              <a:gd name="connsiteX26" fmla="*/ 9550354 w 11040872"/>
              <a:gd name="connsiteY26" fmla="*/ 5722227 h 5722227"/>
              <a:gd name="connsiteX27" fmla="*/ 8749891 w 11040872"/>
              <a:gd name="connsiteY27" fmla="*/ 5722227 h 5722227"/>
              <a:gd name="connsiteX28" fmla="*/ 8391063 w 11040872"/>
              <a:gd name="connsiteY28" fmla="*/ 5722227 h 5722227"/>
              <a:gd name="connsiteX29" fmla="*/ 7480191 w 11040872"/>
              <a:gd name="connsiteY29" fmla="*/ 5722227 h 5722227"/>
              <a:gd name="connsiteX30" fmla="*/ 6900545 w 11040872"/>
              <a:gd name="connsiteY30" fmla="*/ 5722227 h 5722227"/>
              <a:gd name="connsiteX31" fmla="*/ 6210491 w 11040872"/>
              <a:gd name="connsiteY31" fmla="*/ 5722227 h 5722227"/>
              <a:gd name="connsiteX32" fmla="*/ 5741253 w 11040872"/>
              <a:gd name="connsiteY32" fmla="*/ 5722227 h 5722227"/>
              <a:gd name="connsiteX33" fmla="*/ 4940790 w 11040872"/>
              <a:gd name="connsiteY33" fmla="*/ 5722227 h 5722227"/>
              <a:gd name="connsiteX34" fmla="*/ 4029918 w 11040872"/>
              <a:gd name="connsiteY34" fmla="*/ 5722227 h 5722227"/>
              <a:gd name="connsiteX35" fmla="*/ 3450273 w 11040872"/>
              <a:gd name="connsiteY35" fmla="*/ 5722227 h 5722227"/>
              <a:gd name="connsiteX36" fmla="*/ 2539401 w 11040872"/>
              <a:gd name="connsiteY36" fmla="*/ 5722227 h 5722227"/>
              <a:gd name="connsiteX37" fmla="*/ 1849346 w 11040872"/>
              <a:gd name="connsiteY37" fmla="*/ 5722227 h 5722227"/>
              <a:gd name="connsiteX38" fmla="*/ 938474 w 11040872"/>
              <a:gd name="connsiteY38" fmla="*/ 5722227 h 5722227"/>
              <a:gd name="connsiteX39" fmla="*/ 0 w 11040872"/>
              <a:gd name="connsiteY39" fmla="*/ 5722227 h 5722227"/>
              <a:gd name="connsiteX40" fmla="*/ 0 w 11040872"/>
              <a:gd name="connsiteY40" fmla="*/ 5200869 h 5722227"/>
              <a:gd name="connsiteX41" fmla="*/ 0 w 11040872"/>
              <a:gd name="connsiteY41" fmla="*/ 4507843 h 5722227"/>
              <a:gd name="connsiteX42" fmla="*/ 0 w 11040872"/>
              <a:gd name="connsiteY42" fmla="*/ 3814818 h 5722227"/>
              <a:gd name="connsiteX43" fmla="*/ 0 w 11040872"/>
              <a:gd name="connsiteY43" fmla="*/ 3064570 h 5722227"/>
              <a:gd name="connsiteX44" fmla="*/ 0 w 11040872"/>
              <a:gd name="connsiteY44" fmla="*/ 2600434 h 5722227"/>
              <a:gd name="connsiteX45" fmla="*/ 0 w 11040872"/>
              <a:gd name="connsiteY45" fmla="*/ 2136298 h 5722227"/>
              <a:gd name="connsiteX46" fmla="*/ 0 w 11040872"/>
              <a:gd name="connsiteY46" fmla="*/ 1386051 h 5722227"/>
              <a:gd name="connsiteX47" fmla="*/ 0 w 11040872"/>
              <a:gd name="connsiteY47" fmla="*/ 807470 h 5722227"/>
              <a:gd name="connsiteX48" fmla="*/ 0 w 11040872"/>
              <a:gd name="connsiteY48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0"/>
                </a:moveTo>
                <a:cubicBezTo>
                  <a:pt x="193592" y="6224"/>
                  <a:pt x="601481" y="42917"/>
                  <a:pt x="910872" y="0"/>
                </a:cubicBezTo>
                <a:cubicBezTo>
                  <a:pt x="1220263" y="-42917"/>
                  <a:pt x="1370975" y="12188"/>
                  <a:pt x="1821744" y="0"/>
                </a:cubicBezTo>
                <a:cubicBezTo>
                  <a:pt x="2272513" y="-12188"/>
                  <a:pt x="2243945" y="-6271"/>
                  <a:pt x="2511798" y="0"/>
                </a:cubicBezTo>
                <a:cubicBezTo>
                  <a:pt x="2779651" y="6271"/>
                  <a:pt x="2961954" y="-6589"/>
                  <a:pt x="3312262" y="0"/>
                </a:cubicBezTo>
                <a:cubicBezTo>
                  <a:pt x="3662570" y="6589"/>
                  <a:pt x="3695138" y="3008"/>
                  <a:pt x="4002316" y="0"/>
                </a:cubicBezTo>
                <a:cubicBezTo>
                  <a:pt x="4309494" y="-3008"/>
                  <a:pt x="4393447" y="-11115"/>
                  <a:pt x="4692371" y="0"/>
                </a:cubicBezTo>
                <a:cubicBezTo>
                  <a:pt x="4991295" y="11115"/>
                  <a:pt x="5213542" y="-5299"/>
                  <a:pt x="5382425" y="0"/>
                </a:cubicBezTo>
                <a:cubicBezTo>
                  <a:pt x="5551308" y="5299"/>
                  <a:pt x="5648021" y="11335"/>
                  <a:pt x="5741253" y="0"/>
                </a:cubicBezTo>
                <a:cubicBezTo>
                  <a:pt x="5834485" y="-11335"/>
                  <a:pt x="6259648" y="-13136"/>
                  <a:pt x="6541717" y="0"/>
                </a:cubicBezTo>
                <a:cubicBezTo>
                  <a:pt x="6823786" y="13136"/>
                  <a:pt x="6733802" y="-6108"/>
                  <a:pt x="6900545" y="0"/>
                </a:cubicBezTo>
                <a:cubicBezTo>
                  <a:pt x="7067288" y="6108"/>
                  <a:pt x="7323355" y="24168"/>
                  <a:pt x="7590600" y="0"/>
                </a:cubicBezTo>
                <a:cubicBezTo>
                  <a:pt x="7857845" y="-24168"/>
                  <a:pt x="8117504" y="38708"/>
                  <a:pt x="8501471" y="0"/>
                </a:cubicBezTo>
                <a:cubicBezTo>
                  <a:pt x="8885438" y="-38708"/>
                  <a:pt x="8998654" y="-37342"/>
                  <a:pt x="9412343" y="0"/>
                </a:cubicBezTo>
                <a:cubicBezTo>
                  <a:pt x="9826032" y="37342"/>
                  <a:pt x="9895725" y="7712"/>
                  <a:pt x="10212807" y="0"/>
                </a:cubicBezTo>
                <a:cubicBezTo>
                  <a:pt x="10529889" y="-7712"/>
                  <a:pt x="10868714" y="4378"/>
                  <a:pt x="11040872" y="0"/>
                </a:cubicBezTo>
                <a:cubicBezTo>
                  <a:pt x="11043731" y="126419"/>
                  <a:pt x="11023020" y="340205"/>
                  <a:pt x="11040872" y="464136"/>
                </a:cubicBezTo>
                <a:cubicBezTo>
                  <a:pt x="11058724" y="588067"/>
                  <a:pt x="11029141" y="954408"/>
                  <a:pt x="11040872" y="1099939"/>
                </a:cubicBezTo>
                <a:cubicBezTo>
                  <a:pt x="11052603" y="1245470"/>
                  <a:pt x="11062638" y="1462876"/>
                  <a:pt x="11040872" y="1735742"/>
                </a:cubicBezTo>
                <a:cubicBezTo>
                  <a:pt x="11019106" y="2008608"/>
                  <a:pt x="11024038" y="2070917"/>
                  <a:pt x="11040872" y="2314323"/>
                </a:cubicBezTo>
                <a:cubicBezTo>
                  <a:pt x="11057706" y="2557729"/>
                  <a:pt x="11069457" y="2766692"/>
                  <a:pt x="11040872" y="3064570"/>
                </a:cubicBezTo>
                <a:cubicBezTo>
                  <a:pt x="11012287" y="3362448"/>
                  <a:pt x="11046770" y="3457258"/>
                  <a:pt x="11040872" y="3585929"/>
                </a:cubicBezTo>
                <a:cubicBezTo>
                  <a:pt x="11034974" y="3714600"/>
                  <a:pt x="11008593" y="4061907"/>
                  <a:pt x="11040872" y="4336176"/>
                </a:cubicBezTo>
                <a:cubicBezTo>
                  <a:pt x="11073151" y="4610445"/>
                  <a:pt x="11024061" y="4741691"/>
                  <a:pt x="11040872" y="4857535"/>
                </a:cubicBezTo>
                <a:cubicBezTo>
                  <a:pt x="11057683" y="4973379"/>
                  <a:pt x="11061382" y="5390575"/>
                  <a:pt x="11040872" y="5722227"/>
                </a:cubicBezTo>
                <a:cubicBezTo>
                  <a:pt x="10705289" y="5754948"/>
                  <a:pt x="10500356" y="5715132"/>
                  <a:pt x="10130000" y="5722227"/>
                </a:cubicBezTo>
                <a:cubicBezTo>
                  <a:pt x="9759644" y="5729322"/>
                  <a:pt x="9690200" y="5718288"/>
                  <a:pt x="9550354" y="5722227"/>
                </a:cubicBezTo>
                <a:cubicBezTo>
                  <a:pt x="9410508" y="5726166"/>
                  <a:pt x="9085883" y="5714152"/>
                  <a:pt x="8749891" y="5722227"/>
                </a:cubicBezTo>
                <a:cubicBezTo>
                  <a:pt x="8413899" y="5730302"/>
                  <a:pt x="8487114" y="5705710"/>
                  <a:pt x="8391063" y="5722227"/>
                </a:cubicBezTo>
                <a:cubicBezTo>
                  <a:pt x="8295012" y="5738744"/>
                  <a:pt x="7670612" y="5701988"/>
                  <a:pt x="7480191" y="5722227"/>
                </a:cubicBezTo>
                <a:cubicBezTo>
                  <a:pt x="7289770" y="5742466"/>
                  <a:pt x="7167607" y="5741605"/>
                  <a:pt x="6900545" y="5722227"/>
                </a:cubicBezTo>
                <a:cubicBezTo>
                  <a:pt x="6633483" y="5702849"/>
                  <a:pt x="6439920" y="5728897"/>
                  <a:pt x="6210491" y="5722227"/>
                </a:cubicBezTo>
                <a:cubicBezTo>
                  <a:pt x="5981062" y="5715557"/>
                  <a:pt x="5915480" y="5731659"/>
                  <a:pt x="5741253" y="5722227"/>
                </a:cubicBezTo>
                <a:cubicBezTo>
                  <a:pt x="5567026" y="5712795"/>
                  <a:pt x="5278617" y="5707418"/>
                  <a:pt x="4940790" y="5722227"/>
                </a:cubicBezTo>
                <a:cubicBezTo>
                  <a:pt x="4602963" y="5737036"/>
                  <a:pt x="4321539" y="5753746"/>
                  <a:pt x="4029918" y="5722227"/>
                </a:cubicBezTo>
                <a:cubicBezTo>
                  <a:pt x="3738297" y="5690708"/>
                  <a:pt x="3717506" y="5732521"/>
                  <a:pt x="3450273" y="5722227"/>
                </a:cubicBezTo>
                <a:cubicBezTo>
                  <a:pt x="3183041" y="5711933"/>
                  <a:pt x="2913596" y="5698063"/>
                  <a:pt x="2539401" y="5722227"/>
                </a:cubicBezTo>
                <a:cubicBezTo>
                  <a:pt x="2165206" y="5746391"/>
                  <a:pt x="2032456" y="5707324"/>
                  <a:pt x="1849346" y="5722227"/>
                </a:cubicBezTo>
                <a:cubicBezTo>
                  <a:pt x="1666237" y="5737130"/>
                  <a:pt x="1209225" y="5720784"/>
                  <a:pt x="938474" y="5722227"/>
                </a:cubicBezTo>
                <a:cubicBezTo>
                  <a:pt x="667723" y="5723670"/>
                  <a:pt x="389175" y="5759320"/>
                  <a:pt x="0" y="5722227"/>
                </a:cubicBezTo>
                <a:cubicBezTo>
                  <a:pt x="-10554" y="5514969"/>
                  <a:pt x="-3520" y="5347189"/>
                  <a:pt x="0" y="5200869"/>
                </a:cubicBezTo>
                <a:cubicBezTo>
                  <a:pt x="3520" y="5054549"/>
                  <a:pt x="11246" y="4701970"/>
                  <a:pt x="0" y="4507843"/>
                </a:cubicBezTo>
                <a:cubicBezTo>
                  <a:pt x="-11246" y="4313716"/>
                  <a:pt x="10271" y="4091344"/>
                  <a:pt x="0" y="3814818"/>
                </a:cubicBezTo>
                <a:cubicBezTo>
                  <a:pt x="-10271" y="3538293"/>
                  <a:pt x="31723" y="3330628"/>
                  <a:pt x="0" y="3064570"/>
                </a:cubicBezTo>
                <a:cubicBezTo>
                  <a:pt x="-31723" y="2798512"/>
                  <a:pt x="-5483" y="2770126"/>
                  <a:pt x="0" y="2600434"/>
                </a:cubicBezTo>
                <a:cubicBezTo>
                  <a:pt x="5483" y="2430742"/>
                  <a:pt x="10642" y="2318769"/>
                  <a:pt x="0" y="2136298"/>
                </a:cubicBezTo>
                <a:cubicBezTo>
                  <a:pt x="-10642" y="1953827"/>
                  <a:pt x="-10005" y="1555188"/>
                  <a:pt x="0" y="1386051"/>
                </a:cubicBezTo>
                <a:cubicBezTo>
                  <a:pt x="10005" y="1216914"/>
                  <a:pt x="-22640" y="953234"/>
                  <a:pt x="0" y="807470"/>
                </a:cubicBezTo>
                <a:cubicBezTo>
                  <a:pt x="22640" y="661706"/>
                  <a:pt x="-32744" y="287432"/>
                  <a:pt x="0" y="0"/>
                </a:cubicBezTo>
                <a:close/>
              </a:path>
              <a:path w="11040872" h="5722227" stroke="0" extrusionOk="0">
                <a:moveTo>
                  <a:pt x="0" y="0"/>
                </a:moveTo>
                <a:cubicBezTo>
                  <a:pt x="169384" y="-10635"/>
                  <a:pt x="370826" y="9208"/>
                  <a:pt x="579646" y="0"/>
                </a:cubicBezTo>
                <a:cubicBezTo>
                  <a:pt x="788466" y="-9208"/>
                  <a:pt x="775343" y="6784"/>
                  <a:pt x="938474" y="0"/>
                </a:cubicBezTo>
                <a:cubicBezTo>
                  <a:pt x="1101605" y="-6784"/>
                  <a:pt x="1565487" y="3846"/>
                  <a:pt x="1849346" y="0"/>
                </a:cubicBezTo>
                <a:cubicBezTo>
                  <a:pt x="2133205" y="-3846"/>
                  <a:pt x="2146701" y="-4656"/>
                  <a:pt x="2428992" y="0"/>
                </a:cubicBezTo>
                <a:cubicBezTo>
                  <a:pt x="2711283" y="4656"/>
                  <a:pt x="2812175" y="-11466"/>
                  <a:pt x="3008638" y="0"/>
                </a:cubicBezTo>
                <a:cubicBezTo>
                  <a:pt x="3205101" y="11466"/>
                  <a:pt x="3727763" y="-32961"/>
                  <a:pt x="3919510" y="0"/>
                </a:cubicBezTo>
                <a:cubicBezTo>
                  <a:pt x="4111257" y="32961"/>
                  <a:pt x="4220253" y="-16430"/>
                  <a:pt x="4388747" y="0"/>
                </a:cubicBezTo>
                <a:cubicBezTo>
                  <a:pt x="4557241" y="16430"/>
                  <a:pt x="4940065" y="-21977"/>
                  <a:pt x="5299619" y="0"/>
                </a:cubicBezTo>
                <a:cubicBezTo>
                  <a:pt x="5659173" y="21977"/>
                  <a:pt x="5814444" y="26556"/>
                  <a:pt x="6210491" y="0"/>
                </a:cubicBezTo>
                <a:cubicBezTo>
                  <a:pt x="6606538" y="-26556"/>
                  <a:pt x="6659560" y="23104"/>
                  <a:pt x="6900545" y="0"/>
                </a:cubicBezTo>
                <a:cubicBezTo>
                  <a:pt x="7141530" y="-23104"/>
                  <a:pt x="7601869" y="-1869"/>
                  <a:pt x="7811417" y="0"/>
                </a:cubicBezTo>
                <a:cubicBezTo>
                  <a:pt x="8020965" y="1869"/>
                  <a:pt x="8256088" y="4201"/>
                  <a:pt x="8391063" y="0"/>
                </a:cubicBezTo>
                <a:cubicBezTo>
                  <a:pt x="8526038" y="-4201"/>
                  <a:pt x="8809082" y="7677"/>
                  <a:pt x="8970709" y="0"/>
                </a:cubicBezTo>
                <a:cubicBezTo>
                  <a:pt x="9132336" y="-7677"/>
                  <a:pt x="9528709" y="5380"/>
                  <a:pt x="9771172" y="0"/>
                </a:cubicBezTo>
                <a:cubicBezTo>
                  <a:pt x="10013635" y="-5380"/>
                  <a:pt x="10199269" y="-15922"/>
                  <a:pt x="10350818" y="0"/>
                </a:cubicBezTo>
                <a:cubicBezTo>
                  <a:pt x="10502367" y="15922"/>
                  <a:pt x="10835478" y="-34311"/>
                  <a:pt x="11040872" y="0"/>
                </a:cubicBezTo>
                <a:cubicBezTo>
                  <a:pt x="11027923" y="269490"/>
                  <a:pt x="11030065" y="500130"/>
                  <a:pt x="11040872" y="750248"/>
                </a:cubicBezTo>
                <a:cubicBezTo>
                  <a:pt x="11051679" y="1000366"/>
                  <a:pt x="11044602" y="1104921"/>
                  <a:pt x="11040872" y="1443273"/>
                </a:cubicBezTo>
                <a:cubicBezTo>
                  <a:pt x="11037142" y="1781626"/>
                  <a:pt x="11028369" y="1985731"/>
                  <a:pt x="11040872" y="2136298"/>
                </a:cubicBezTo>
                <a:cubicBezTo>
                  <a:pt x="11053375" y="2286866"/>
                  <a:pt x="11023547" y="2489209"/>
                  <a:pt x="11040872" y="2600434"/>
                </a:cubicBezTo>
                <a:cubicBezTo>
                  <a:pt x="11058197" y="2711659"/>
                  <a:pt x="11064151" y="2890371"/>
                  <a:pt x="11040872" y="3121793"/>
                </a:cubicBezTo>
                <a:cubicBezTo>
                  <a:pt x="11017593" y="3353215"/>
                  <a:pt x="11033741" y="3662012"/>
                  <a:pt x="11040872" y="3814818"/>
                </a:cubicBezTo>
                <a:cubicBezTo>
                  <a:pt x="11048003" y="3967624"/>
                  <a:pt x="11043927" y="4184559"/>
                  <a:pt x="11040872" y="4393399"/>
                </a:cubicBezTo>
                <a:cubicBezTo>
                  <a:pt x="11037817" y="4602239"/>
                  <a:pt x="11027191" y="4773425"/>
                  <a:pt x="11040872" y="4914757"/>
                </a:cubicBezTo>
                <a:cubicBezTo>
                  <a:pt x="11054553" y="5056089"/>
                  <a:pt x="11025188" y="5370964"/>
                  <a:pt x="11040872" y="5722227"/>
                </a:cubicBezTo>
                <a:cubicBezTo>
                  <a:pt x="10837462" y="5714031"/>
                  <a:pt x="10531754" y="5749541"/>
                  <a:pt x="10350818" y="5722227"/>
                </a:cubicBezTo>
                <a:cubicBezTo>
                  <a:pt x="10169882" y="5694913"/>
                  <a:pt x="9832506" y="5739195"/>
                  <a:pt x="9660763" y="5722227"/>
                </a:cubicBezTo>
                <a:cubicBezTo>
                  <a:pt x="9489020" y="5705259"/>
                  <a:pt x="9334558" y="5741830"/>
                  <a:pt x="9191526" y="5722227"/>
                </a:cubicBezTo>
                <a:cubicBezTo>
                  <a:pt x="9048494" y="5702624"/>
                  <a:pt x="8640605" y="5761665"/>
                  <a:pt x="8391063" y="5722227"/>
                </a:cubicBezTo>
                <a:cubicBezTo>
                  <a:pt x="8141521" y="5682789"/>
                  <a:pt x="8132030" y="5733336"/>
                  <a:pt x="7921826" y="5722227"/>
                </a:cubicBezTo>
                <a:cubicBezTo>
                  <a:pt x="7711622" y="5711118"/>
                  <a:pt x="7445489" y="5693555"/>
                  <a:pt x="7121362" y="5722227"/>
                </a:cubicBezTo>
                <a:cubicBezTo>
                  <a:pt x="6797235" y="5750899"/>
                  <a:pt x="6940489" y="5715190"/>
                  <a:pt x="6762534" y="5722227"/>
                </a:cubicBezTo>
                <a:cubicBezTo>
                  <a:pt x="6584579" y="5729264"/>
                  <a:pt x="6249483" y="5715060"/>
                  <a:pt x="5962071" y="5722227"/>
                </a:cubicBezTo>
                <a:cubicBezTo>
                  <a:pt x="5674659" y="5729394"/>
                  <a:pt x="5697457" y="5741242"/>
                  <a:pt x="5492834" y="5722227"/>
                </a:cubicBezTo>
                <a:cubicBezTo>
                  <a:pt x="5288211" y="5703212"/>
                  <a:pt x="5223354" y="5727530"/>
                  <a:pt x="5134005" y="5722227"/>
                </a:cubicBezTo>
                <a:cubicBezTo>
                  <a:pt x="5044656" y="5716924"/>
                  <a:pt x="4805771" y="5744749"/>
                  <a:pt x="4664768" y="5722227"/>
                </a:cubicBezTo>
                <a:cubicBezTo>
                  <a:pt x="4523765" y="5699705"/>
                  <a:pt x="4188901" y="5702568"/>
                  <a:pt x="3864305" y="5722227"/>
                </a:cubicBezTo>
                <a:cubicBezTo>
                  <a:pt x="3539709" y="5741886"/>
                  <a:pt x="3626652" y="5738369"/>
                  <a:pt x="3395068" y="5722227"/>
                </a:cubicBezTo>
                <a:cubicBezTo>
                  <a:pt x="3163484" y="5706085"/>
                  <a:pt x="3169858" y="5716523"/>
                  <a:pt x="3036240" y="5722227"/>
                </a:cubicBezTo>
                <a:cubicBezTo>
                  <a:pt x="2902622" y="5727931"/>
                  <a:pt x="2693943" y="5714168"/>
                  <a:pt x="2567003" y="5722227"/>
                </a:cubicBezTo>
                <a:cubicBezTo>
                  <a:pt x="2440063" y="5730286"/>
                  <a:pt x="2221419" y="5730788"/>
                  <a:pt x="1987357" y="5722227"/>
                </a:cubicBezTo>
                <a:cubicBezTo>
                  <a:pt x="1753295" y="5713666"/>
                  <a:pt x="1455082" y="5742374"/>
                  <a:pt x="1297302" y="5722227"/>
                </a:cubicBezTo>
                <a:cubicBezTo>
                  <a:pt x="1139522" y="5702080"/>
                  <a:pt x="1004973" y="5737277"/>
                  <a:pt x="828065" y="5722227"/>
                </a:cubicBezTo>
                <a:cubicBezTo>
                  <a:pt x="651157" y="5707177"/>
                  <a:pt x="277792" y="5734769"/>
                  <a:pt x="0" y="5722227"/>
                </a:cubicBezTo>
                <a:cubicBezTo>
                  <a:pt x="-17642" y="5580983"/>
                  <a:pt x="-4355" y="5260240"/>
                  <a:pt x="0" y="5086424"/>
                </a:cubicBezTo>
                <a:cubicBezTo>
                  <a:pt x="4355" y="4912608"/>
                  <a:pt x="-9208" y="4615040"/>
                  <a:pt x="0" y="4450621"/>
                </a:cubicBezTo>
                <a:cubicBezTo>
                  <a:pt x="9208" y="4286202"/>
                  <a:pt x="21220" y="3942849"/>
                  <a:pt x="0" y="3814818"/>
                </a:cubicBezTo>
                <a:cubicBezTo>
                  <a:pt x="-21220" y="3686787"/>
                  <a:pt x="24895" y="3410535"/>
                  <a:pt x="0" y="3179015"/>
                </a:cubicBezTo>
                <a:cubicBezTo>
                  <a:pt x="-24895" y="2947495"/>
                  <a:pt x="-4041" y="2734935"/>
                  <a:pt x="0" y="2600434"/>
                </a:cubicBezTo>
                <a:cubicBezTo>
                  <a:pt x="4041" y="2465933"/>
                  <a:pt x="-17582" y="2241550"/>
                  <a:pt x="0" y="1907409"/>
                </a:cubicBezTo>
                <a:cubicBezTo>
                  <a:pt x="17582" y="1573269"/>
                  <a:pt x="21210" y="1537696"/>
                  <a:pt x="0" y="1271606"/>
                </a:cubicBezTo>
                <a:cubicBezTo>
                  <a:pt x="-21210" y="1005516"/>
                  <a:pt x="13869" y="478336"/>
                  <a:pt x="0" y="0"/>
                </a:cubicBezTo>
                <a:close/>
              </a:path>
            </a:pathLst>
          </a:custGeom>
          <a:solidFill>
            <a:srgbClr val="E78429"/>
          </a:solidFill>
          <a:ln w="25400">
            <a:solidFill>
              <a:srgbClr val="E7842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722CD-3539-6145-905D-F9A307EF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elvetica" pitchFamily="2" charset="0"/>
              </a:rPr>
              <a:t>Classical Test Theory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BC1D-1C09-3C49-AE40-CAAFC8DD0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67" y="2607733"/>
            <a:ext cx="9889067" cy="3285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True Score Theory</a:t>
            </a:r>
          </a:p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Outcome is a sum or mean of total responses</a:t>
            </a:r>
          </a:p>
          <a:p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Answer is called the ‘Observed Score’</a:t>
            </a: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96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D3AEB8-FFD0-4560-A42B-D0A33E1D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0 h 5722227"/>
              <a:gd name="connsiteX1" fmla="*/ 910872 w 11040872"/>
              <a:gd name="connsiteY1" fmla="*/ 0 h 5722227"/>
              <a:gd name="connsiteX2" fmla="*/ 1821744 w 11040872"/>
              <a:gd name="connsiteY2" fmla="*/ 0 h 5722227"/>
              <a:gd name="connsiteX3" fmla="*/ 2511798 w 11040872"/>
              <a:gd name="connsiteY3" fmla="*/ 0 h 5722227"/>
              <a:gd name="connsiteX4" fmla="*/ 3312262 w 11040872"/>
              <a:gd name="connsiteY4" fmla="*/ 0 h 5722227"/>
              <a:gd name="connsiteX5" fmla="*/ 4002316 w 11040872"/>
              <a:gd name="connsiteY5" fmla="*/ 0 h 5722227"/>
              <a:gd name="connsiteX6" fmla="*/ 4692371 w 11040872"/>
              <a:gd name="connsiteY6" fmla="*/ 0 h 5722227"/>
              <a:gd name="connsiteX7" fmla="*/ 5382425 w 11040872"/>
              <a:gd name="connsiteY7" fmla="*/ 0 h 5722227"/>
              <a:gd name="connsiteX8" fmla="*/ 5741253 w 11040872"/>
              <a:gd name="connsiteY8" fmla="*/ 0 h 5722227"/>
              <a:gd name="connsiteX9" fmla="*/ 6541717 w 11040872"/>
              <a:gd name="connsiteY9" fmla="*/ 0 h 5722227"/>
              <a:gd name="connsiteX10" fmla="*/ 6900545 w 11040872"/>
              <a:gd name="connsiteY10" fmla="*/ 0 h 5722227"/>
              <a:gd name="connsiteX11" fmla="*/ 7590600 w 11040872"/>
              <a:gd name="connsiteY11" fmla="*/ 0 h 5722227"/>
              <a:gd name="connsiteX12" fmla="*/ 8501471 w 11040872"/>
              <a:gd name="connsiteY12" fmla="*/ 0 h 5722227"/>
              <a:gd name="connsiteX13" fmla="*/ 9412343 w 11040872"/>
              <a:gd name="connsiteY13" fmla="*/ 0 h 5722227"/>
              <a:gd name="connsiteX14" fmla="*/ 10212807 w 11040872"/>
              <a:gd name="connsiteY14" fmla="*/ 0 h 5722227"/>
              <a:gd name="connsiteX15" fmla="*/ 11040872 w 11040872"/>
              <a:gd name="connsiteY15" fmla="*/ 0 h 5722227"/>
              <a:gd name="connsiteX16" fmla="*/ 11040872 w 11040872"/>
              <a:gd name="connsiteY16" fmla="*/ 464136 h 5722227"/>
              <a:gd name="connsiteX17" fmla="*/ 11040872 w 11040872"/>
              <a:gd name="connsiteY17" fmla="*/ 1099939 h 5722227"/>
              <a:gd name="connsiteX18" fmla="*/ 11040872 w 11040872"/>
              <a:gd name="connsiteY18" fmla="*/ 1735742 h 5722227"/>
              <a:gd name="connsiteX19" fmla="*/ 11040872 w 11040872"/>
              <a:gd name="connsiteY19" fmla="*/ 2314323 h 5722227"/>
              <a:gd name="connsiteX20" fmla="*/ 11040872 w 11040872"/>
              <a:gd name="connsiteY20" fmla="*/ 3064570 h 5722227"/>
              <a:gd name="connsiteX21" fmla="*/ 11040872 w 11040872"/>
              <a:gd name="connsiteY21" fmla="*/ 3585929 h 5722227"/>
              <a:gd name="connsiteX22" fmla="*/ 11040872 w 11040872"/>
              <a:gd name="connsiteY22" fmla="*/ 4336176 h 5722227"/>
              <a:gd name="connsiteX23" fmla="*/ 11040872 w 11040872"/>
              <a:gd name="connsiteY23" fmla="*/ 4857535 h 5722227"/>
              <a:gd name="connsiteX24" fmla="*/ 11040872 w 11040872"/>
              <a:gd name="connsiteY24" fmla="*/ 5722227 h 5722227"/>
              <a:gd name="connsiteX25" fmla="*/ 10130000 w 11040872"/>
              <a:gd name="connsiteY25" fmla="*/ 5722227 h 5722227"/>
              <a:gd name="connsiteX26" fmla="*/ 9550354 w 11040872"/>
              <a:gd name="connsiteY26" fmla="*/ 5722227 h 5722227"/>
              <a:gd name="connsiteX27" fmla="*/ 8749891 w 11040872"/>
              <a:gd name="connsiteY27" fmla="*/ 5722227 h 5722227"/>
              <a:gd name="connsiteX28" fmla="*/ 8391063 w 11040872"/>
              <a:gd name="connsiteY28" fmla="*/ 5722227 h 5722227"/>
              <a:gd name="connsiteX29" fmla="*/ 7480191 w 11040872"/>
              <a:gd name="connsiteY29" fmla="*/ 5722227 h 5722227"/>
              <a:gd name="connsiteX30" fmla="*/ 6900545 w 11040872"/>
              <a:gd name="connsiteY30" fmla="*/ 5722227 h 5722227"/>
              <a:gd name="connsiteX31" fmla="*/ 6210491 w 11040872"/>
              <a:gd name="connsiteY31" fmla="*/ 5722227 h 5722227"/>
              <a:gd name="connsiteX32" fmla="*/ 5741253 w 11040872"/>
              <a:gd name="connsiteY32" fmla="*/ 5722227 h 5722227"/>
              <a:gd name="connsiteX33" fmla="*/ 4940790 w 11040872"/>
              <a:gd name="connsiteY33" fmla="*/ 5722227 h 5722227"/>
              <a:gd name="connsiteX34" fmla="*/ 4029918 w 11040872"/>
              <a:gd name="connsiteY34" fmla="*/ 5722227 h 5722227"/>
              <a:gd name="connsiteX35" fmla="*/ 3450273 w 11040872"/>
              <a:gd name="connsiteY35" fmla="*/ 5722227 h 5722227"/>
              <a:gd name="connsiteX36" fmla="*/ 2539401 w 11040872"/>
              <a:gd name="connsiteY36" fmla="*/ 5722227 h 5722227"/>
              <a:gd name="connsiteX37" fmla="*/ 1849346 w 11040872"/>
              <a:gd name="connsiteY37" fmla="*/ 5722227 h 5722227"/>
              <a:gd name="connsiteX38" fmla="*/ 938474 w 11040872"/>
              <a:gd name="connsiteY38" fmla="*/ 5722227 h 5722227"/>
              <a:gd name="connsiteX39" fmla="*/ 0 w 11040872"/>
              <a:gd name="connsiteY39" fmla="*/ 5722227 h 5722227"/>
              <a:gd name="connsiteX40" fmla="*/ 0 w 11040872"/>
              <a:gd name="connsiteY40" fmla="*/ 5200869 h 5722227"/>
              <a:gd name="connsiteX41" fmla="*/ 0 w 11040872"/>
              <a:gd name="connsiteY41" fmla="*/ 4507843 h 5722227"/>
              <a:gd name="connsiteX42" fmla="*/ 0 w 11040872"/>
              <a:gd name="connsiteY42" fmla="*/ 3814818 h 5722227"/>
              <a:gd name="connsiteX43" fmla="*/ 0 w 11040872"/>
              <a:gd name="connsiteY43" fmla="*/ 3064570 h 5722227"/>
              <a:gd name="connsiteX44" fmla="*/ 0 w 11040872"/>
              <a:gd name="connsiteY44" fmla="*/ 2600434 h 5722227"/>
              <a:gd name="connsiteX45" fmla="*/ 0 w 11040872"/>
              <a:gd name="connsiteY45" fmla="*/ 2136298 h 5722227"/>
              <a:gd name="connsiteX46" fmla="*/ 0 w 11040872"/>
              <a:gd name="connsiteY46" fmla="*/ 1386051 h 5722227"/>
              <a:gd name="connsiteX47" fmla="*/ 0 w 11040872"/>
              <a:gd name="connsiteY47" fmla="*/ 807470 h 5722227"/>
              <a:gd name="connsiteX48" fmla="*/ 0 w 11040872"/>
              <a:gd name="connsiteY48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0"/>
                </a:moveTo>
                <a:cubicBezTo>
                  <a:pt x="193592" y="6224"/>
                  <a:pt x="601481" y="42917"/>
                  <a:pt x="910872" y="0"/>
                </a:cubicBezTo>
                <a:cubicBezTo>
                  <a:pt x="1220263" y="-42917"/>
                  <a:pt x="1370975" y="12188"/>
                  <a:pt x="1821744" y="0"/>
                </a:cubicBezTo>
                <a:cubicBezTo>
                  <a:pt x="2272513" y="-12188"/>
                  <a:pt x="2243945" y="-6271"/>
                  <a:pt x="2511798" y="0"/>
                </a:cubicBezTo>
                <a:cubicBezTo>
                  <a:pt x="2779651" y="6271"/>
                  <a:pt x="2961954" y="-6589"/>
                  <a:pt x="3312262" y="0"/>
                </a:cubicBezTo>
                <a:cubicBezTo>
                  <a:pt x="3662570" y="6589"/>
                  <a:pt x="3695138" y="3008"/>
                  <a:pt x="4002316" y="0"/>
                </a:cubicBezTo>
                <a:cubicBezTo>
                  <a:pt x="4309494" y="-3008"/>
                  <a:pt x="4393447" y="-11115"/>
                  <a:pt x="4692371" y="0"/>
                </a:cubicBezTo>
                <a:cubicBezTo>
                  <a:pt x="4991295" y="11115"/>
                  <a:pt x="5213542" y="-5299"/>
                  <a:pt x="5382425" y="0"/>
                </a:cubicBezTo>
                <a:cubicBezTo>
                  <a:pt x="5551308" y="5299"/>
                  <a:pt x="5648021" y="11335"/>
                  <a:pt x="5741253" y="0"/>
                </a:cubicBezTo>
                <a:cubicBezTo>
                  <a:pt x="5834485" y="-11335"/>
                  <a:pt x="6259648" y="-13136"/>
                  <a:pt x="6541717" y="0"/>
                </a:cubicBezTo>
                <a:cubicBezTo>
                  <a:pt x="6823786" y="13136"/>
                  <a:pt x="6733802" y="-6108"/>
                  <a:pt x="6900545" y="0"/>
                </a:cubicBezTo>
                <a:cubicBezTo>
                  <a:pt x="7067288" y="6108"/>
                  <a:pt x="7323355" y="24168"/>
                  <a:pt x="7590600" y="0"/>
                </a:cubicBezTo>
                <a:cubicBezTo>
                  <a:pt x="7857845" y="-24168"/>
                  <a:pt x="8117504" y="38708"/>
                  <a:pt x="8501471" y="0"/>
                </a:cubicBezTo>
                <a:cubicBezTo>
                  <a:pt x="8885438" y="-38708"/>
                  <a:pt x="8998654" y="-37342"/>
                  <a:pt x="9412343" y="0"/>
                </a:cubicBezTo>
                <a:cubicBezTo>
                  <a:pt x="9826032" y="37342"/>
                  <a:pt x="9895725" y="7712"/>
                  <a:pt x="10212807" y="0"/>
                </a:cubicBezTo>
                <a:cubicBezTo>
                  <a:pt x="10529889" y="-7712"/>
                  <a:pt x="10868714" y="4378"/>
                  <a:pt x="11040872" y="0"/>
                </a:cubicBezTo>
                <a:cubicBezTo>
                  <a:pt x="11043731" y="126419"/>
                  <a:pt x="11023020" y="340205"/>
                  <a:pt x="11040872" y="464136"/>
                </a:cubicBezTo>
                <a:cubicBezTo>
                  <a:pt x="11058724" y="588067"/>
                  <a:pt x="11029141" y="954408"/>
                  <a:pt x="11040872" y="1099939"/>
                </a:cubicBezTo>
                <a:cubicBezTo>
                  <a:pt x="11052603" y="1245470"/>
                  <a:pt x="11062638" y="1462876"/>
                  <a:pt x="11040872" y="1735742"/>
                </a:cubicBezTo>
                <a:cubicBezTo>
                  <a:pt x="11019106" y="2008608"/>
                  <a:pt x="11024038" y="2070917"/>
                  <a:pt x="11040872" y="2314323"/>
                </a:cubicBezTo>
                <a:cubicBezTo>
                  <a:pt x="11057706" y="2557729"/>
                  <a:pt x="11069457" y="2766692"/>
                  <a:pt x="11040872" y="3064570"/>
                </a:cubicBezTo>
                <a:cubicBezTo>
                  <a:pt x="11012287" y="3362448"/>
                  <a:pt x="11046770" y="3457258"/>
                  <a:pt x="11040872" y="3585929"/>
                </a:cubicBezTo>
                <a:cubicBezTo>
                  <a:pt x="11034974" y="3714600"/>
                  <a:pt x="11008593" y="4061907"/>
                  <a:pt x="11040872" y="4336176"/>
                </a:cubicBezTo>
                <a:cubicBezTo>
                  <a:pt x="11073151" y="4610445"/>
                  <a:pt x="11024061" y="4741691"/>
                  <a:pt x="11040872" y="4857535"/>
                </a:cubicBezTo>
                <a:cubicBezTo>
                  <a:pt x="11057683" y="4973379"/>
                  <a:pt x="11061382" y="5390575"/>
                  <a:pt x="11040872" y="5722227"/>
                </a:cubicBezTo>
                <a:cubicBezTo>
                  <a:pt x="10705289" y="5754948"/>
                  <a:pt x="10500356" y="5715132"/>
                  <a:pt x="10130000" y="5722227"/>
                </a:cubicBezTo>
                <a:cubicBezTo>
                  <a:pt x="9759644" y="5729322"/>
                  <a:pt x="9690200" y="5718288"/>
                  <a:pt x="9550354" y="5722227"/>
                </a:cubicBezTo>
                <a:cubicBezTo>
                  <a:pt x="9410508" y="5726166"/>
                  <a:pt x="9085883" y="5714152"/>
                  <a:pt x="8749891" y="5722227"/>
                </a:cubicBezTo>
                <a:cubicBezTo>
                  <a:pt x="8413899" y="5730302"/>
                  <a:pt x="8487114" y="5705710"/>
                  <a:pt x="8391063" y="5722227"/>
                </a:cubicBezTo>
                <a:cubicBezTo>
                  <a:pt x="8295012" y="5738744"/>
                  <a:pt x="7670612" y="5701988"/>
                  <a:pt x="7480191" y="5722227"/>
                </a:cubicBezTo>
                <a:cubicBezTo>
                  <a:pt x="7289770" y="5742466"/>
                  <a:pt x="7167607" y="5741605"/>
                  <a:pt x="6900545" y="5722227"/>
                </a:cubicBezTo>
                <a:cubicBezTo>
                  <a:pt x="6633483" y="5702849"/>
                  <a:pt x="6439920" y="5728897"/>
                  <a:pt x="6210491" y="5722227"/>
                </a:cubicBezTo>
                <a:cubicBezTo>
                  <a:pt x="5981062" y="5715557"/>
                  <a:pt x="5915480" y="5731659"/>
                  <a:pt x="5741253" y="5722227"/>
                </a:cubicBezTo>
                <a:cubicBezTo>
                  <a:pt x="5567026" y="5712795"/>
                  <a:pt x="5278617" y="5707418"/>
                  <a:pt x="4940790" y="5722227"/>
                </a:cubicBezTo>
                <a:cubicBezTo>
                  <a:pt x="4602963" y="5737036"/>
                  <a:pt x="4321539" y="5753746"/>
                  <a:pt x="4029918" y="5722227"/>
                </a:cubicBezTo>
                <a:cubicBezTo>
                  <a:pt x="3738297" y="5690708"/>
                  <a:pt x="3717506" y="5732521"/>
                  <a:pt x="3450273" y="5722227"/>
                </a:cubicBezTo>
                <a:cubicBezTo>
                  <a:pt x="3183041" y="5711933"/>
                  <a:pt x="2913596" y="5698063"/>
                  <a:pt x="2539401" y="5722227"/>
                </a:cubicBezTo>
                <a:cubicBezTo>
                  <a:pt x="2165206" y="5746391"/>
                  <a:pt x="2032456" y="5707324"/>
                  <a:pt x="1849346" y="5722227"/>
                </a:cubicBezTo>
                <a:cubicBezTo>
                  <a:pt x="1666237" y="5737130"/>
                  <a:pt x="1209225" y="5720784"/>
                  <a:pt x="938474" y="5722227"/>
                </a:cubicBezTo>
                <a:cubicBezTo>
                  <a:pt x="667723" y="5723670"/>
                  <a:pt x="389175" y="5759320"/>
                  <a:pt x="0" y="5722227"/>
                </a:cubicBezTo>
                <a:cubicBezTo>
                  <a:pt x="-10554" y="5514969"/>
                  <a:pt x="-3520" y="5347189"/>
                  <a:pt x="0" y="5200869"/>
                </a:cubicBezTo>
                <a:cubicBezTo>
                  <a:pt x="3520" y="5054549"/>
                  <a:pt x="11246" y="4701970"/>
                  <a:pt x="0" y="4507843"/>
                </a:cubicBezTo>
                <a:cubicBezTo>
                  <a:pt x="-11246" y="4313716"/>
                  <a:pt x="10271" y="4091344"/>
                  <a:pt x="0" y="3814818"/>
                </a:cubicBezTo>
                <a:cubicBezTo>
                  <a:pt x="-10271" y="3538293"/>
                  <a:pt x="31723" y="3330628"/>
                  <a:pt x="0" y="3064570"/>
                </a:cubicBezTo>
                <a:cubicBezTo>
                  <a:pt x="-31723" y="2798512"/>
                  <a:pt x="-5483" y="2770126"/>
                  <a:pt x="0" y="2600434"/>
                </a:cubicBezTo>
                <a:cubicBezTo>
                  <a:pt x="5483" y="2430742"/>
                  <a:pt x="10642" y="2318769"/>
                  <a:pt x="0" y="2136298"/>
                </a:cubicBezTo>
                <a:cubicBezTo>
                  <a:pt x="-10642" y="1953827"/>
                  <a:pt x="-10005" y="1555188"/>
                  <a:pt x="0" y="1386051"/>
                </a:cubicBezTo>
                <a:cubicBezTo>
                  <a:pt x="10005" y="1216914"/>
                  <a:pt x="-22640" y="953234"/>
                  <a:pt x="0" y="807470"/>
                </a:cubicBezTo>
                <a:cubicBezTo>
                  <a:pt x="22640" y="661706"/>
                  <a:pt x="-32744" y="287432"/>
                  <a:pt x="0" y="0"/>
                </a:cubicBezTo>
                <a:close/>
              </a:path>
              <a:path w="11040872" h="5722227" stroke="0" extrusionOk="0">
                <a:moveTo>
                  <a:pt x="0" y="0"/>
                </a:moveTo>
                <a:cubicBezTo>
                  <a:pt x="169384" y="-10635"/>
                  <a:pt x="370826" y="9208"/>
                  <a:pt x="579646" y="0"/>
                </a:cubicBezTo>
                <a:cubicBezTo>
                  <a:pt x="788466" y="-9208"/>
                  <a:pt x="775343" y="6784"/>
                  <a:pt x="938474" y="0"/>
                </a:cubicBezTo>
                <a:cubicBezTo>
                  <a:pt x="1101605" y="-6784"/>
                  <a:pt x="1565487" y="3846"/>
                  <a:pt x="1849346" y="0"/>
                </a:cubicBezTo>
                <a:cubicBezTo>
                  <a:pt x="2133205" y="-3846"/>
                  <a:pt x="2146701" y="-4656"/>
                  <a:pt x="2428992" y="0"/>
                </a:cubicBezTo>
                <a:cubicBezTo>
                  <a:pt x="2711283" y="4656"/>
                  <a:pt x="2812175" y="-11466"/>
                  <a:pt x="3008638" y="0"/>
                </a:cubicBezTo>
                <a:cubicBezTo>
                  <a:pt x="3205101" y="11466"/>
                  <a:pt x="3727763" y="-32961"/>
                  <a:pt x="3919510" y="0"/>
                </a:cubicBezTo>
                <a:cubicBezTo>
                  <a:pt x="4111257" y="32961"/>
                  <a:pt x="4220253" y="-16430"/>
                  <a:pt x="4388747" y="0"/>
                </a:cubicBezTo>
                <a:cubicBezTo>
                  <a:pt x="4557241" y="16430"/>
                  <a:pt x="4940065" y="-21977"/>
                  <a:pt x="5299619" y="0"/>
                </a:cubicBezTo>
                <a:cubicBezTo>
                  <a:pt x="5659173" y="21977"/>
                  <a:pt x="5814444" y="26556"/>
                  <a:pt x="6210491" y="0"/>
                </a:cubicBezTo>
                <a:cubicBezTo>
                  <a:pt x="6606538" y="-26556"/>
                  <a:pt x="6659560" y="23104"/>
                  <a:pt x="6900545" y="0"/>
                </a:cubicBezTo>
                <a:cubicBezTo>
                  <a:pt x="7141530" y="-23104"/>
                  <a:pt x="7601869" y="-1869"/>
                  <a:pt x="7811417" y="0"/>
                </a:cubicBezTo>
                <a:cubicBezTo>
                  <a:pt x="8020965" y="1869"/>
                  <a:pt x="8256088" y="4201"/>
                  <a:pt x="8391063" y="0"/>
                </a:cubicBezTo>
                <a:cubicBezTo>
                  <a:pt x="8526038" y="-4201"/>
                  <a:pt x="8809082" y="7677"/>
                  <a:pt x="8970709" y="0"/>
                </a:cubicBezTo>
                <a:cubicBezTo>
                  <a:pt x="9132336" y="-7677"/>
                  <a:pt x="9528709" y="5380"/>
                  <a:pt x="9771172" y="0"/>
                </a:cubicBezTo>
                <a:cubicBezTo>
                  <a:pt x="10013635" y="-5380"/>
                  <a:pt x="10199269" y="-15922"/>
                  <a:pt x="10350818" y="0"/>
                </a:cubicBezTo>
                <a:cubicBezTo>
                  <a:pt x="10502367" y="15922"/>
                  <a:pt x="10835478" y="-34311"/>
                  <a:pt x="11040872" y="0"/>
                </a:cubicBezTo>
                <a:cubicBezTo>
                  <a:pt x="11027923" y="269490"/>
                  <a:pt x="11030065" y="500130"/>
                  <a:pt x="11040872" y="750248"/>
                </a:cubicBezTo>
                <a:cubicBezTo>
                  <a:pt x="11051679" y="1000366"/>
                  <a:pt x="11044602" y="1104921"/>
                  <a:pt x="11040872" y="1443273"/>
                </a:cubicBezTo>
                <a:cubicBezTo>
                  <a:pt x="11037142" y="1781626"/>
                  <a:pt x="11028369" y="1985731"/>
                  <a:pt x="11040872" y="2136298"/>
                </a:cubicBezTo>
                <a:cubicBezTo>
                  <a:pt x="11053375" y="2286866"/>
                  <a:pt x="11023547" y="2489209"/>
                  <a:pt x="11040872" y="2600434"/>
                </a:cubicBezTo>
                <a:cubicBezTo>
                  <a:pt x="11058197" y="2711659"/>
                  <a:pt x="11064151" y="2890371"/>
                  <a:pt x="11040872" y="3121793"/>
                </a:cubicBezTo>
                <a:cubicBezTo>
                  <a:pt x="11017593" y="3353215"/>
                  <a:pt x="11033741" y="3662012"/>
                  <a:pt x="11040872" y="3814818"/>
                </a:cubicBezTo>
                <a:cubicBezTo>
                  <a:pt x="11048003" y="3967624"/>
                  <a:pt x="11043927" y="4184559"/>
                  <a:pt x="11040872" y="4393399"/>
                </a:cubicBezTo>
                <a:cubicBezTo>
                  <a:pt x="11037817" y="4602239"/>
                  <a:pt x="11027191" y="4773425"/>
                  <a:pt x="11040872" y="4914757"/>
                </a:cubicBezTo>
                <a:cubicBezTo>
                  <a:pt x="11054553" y="5056089"/>
                  <a:pt x="11025188" y="5370964"/>
                  <a:pt x="11040872" y="5722227"/>
                </a:cubicBezTo>
                <a:cubicBezTo>
                  <a:pt x="10837462" y="5714031"/>
                  <a:pt x="10531754" y="5749541"/>
                  <a:pt x="10350818" y="5722227"/>
                </a:cubicBezTo>
                <a:cubicBezTo>
                  <a:pt x="10169882" y="5694913"/>
                  <a:pt x="9832506" y="5739195"/>
                  <a:pt x="9660763" y="5722227"/>
                </a:cubicBezTo>
                <a:cubicBezTo>
                  <a:pt x="9489020" y="5705259"/>
                  <a:pt x="9334558" y="5741830"/>
                  <a:pt x="9191526" y="5722227"/>
                </a:cubicBezTo>
                <a:cubicBezTo>
                  <a:pt x="9048494" y="5702624"/>
                  <a:pt x="8640605" y="5761665"/>
                  <a:pt x="8391063" y="5722227"/>
                </a:cubicBezTo>
                <a:cubicBezTo>
                  <a:pt x="8141521" y="5682789"/>
                  <a:pt x="8132030" y="5733336"/>
                  <a:pt x="7921826" y="5722227"/>
                </a:cubicBezTo>
                <a:cubicBezTo>
                  <a:pt x="7711622" y="5711118"/>
                  <a:pt x="7445489" y="5693555"/>
                  <a:pt x="7121362" y="5722227"/>
                </a:cubicBezTo>
                <a:cubicBezTo>
                  <a:pt x="6797235" y="5750899"/>
                  <a:pt x="6940489" y="5715190"/>
                  <a:pt x="6762534" y="5722227"/>
                </a:cubicBezTo>
                <a:cubicBezTo>
                  <a:pt x="6584579" y="5729264"/>
                  <a:pt x="6249483" y="5715060"/>
                  <a:pt x="5962071" y="5722227"/>
                </a:cubicBezTo>
                <a:cubicBezTo>
                  <a:pt x="5674659" y="5729394"/>
                  <a:pt x="5697457" y="5741242"/>
                  <a:pt x="5492834" y="5722227"/>
                </a:cubicBezTo>
                <a:cubicBezTo>
                  <a:pt x="5288211" y="5703212"/>
                  <a:pt x="5223354" y="5727530"/>
                  <a:pt x="5134005" y="5722227"/>
                </a:cubicBezTo>
                <a:cubicBezTo>
                  <a:pt x="5044656" y="5716924"/>
                  <a:pt x="4805771" y="5744749"/>
                  <a:pt x="4664768" y="5722227"/>
                </a:cubicBezTo>
                <a:cubicBezTo>
                  <a:pt x="4523765" y="5699705"/>
                  <a:pt x="4188901" y="5702568"/>
                  <a:pt x="3864305" y="5722227"/>
                </a:cubicBezTo>
                <a:cubicBezTo>
                  <a:pt x="3539709" y="5741886"/>
                  <a:pt x="3626652" y="5738369"/>
                  <a:pt x="3395068" y="5722227"/>
                </a:cubicBezTo>
                <a:cubicBezTo>
                  <a:pt x="3163484" y="5706085"/>
                  <a:pt x="3169858" y="5716523"/>
                  <a:pt x="3036240" y="5722227"/>
                </a:cubicBezTo>
                <a:cubicBezTo>
                  <a:pt x="2902622" y="5727931"/>
                  <a:pt x="2693943" y="5714168"/>
                  <a:pt x="2567003" y="5722227"/>
                </a:cubicBezTo>
                <a:cubicBezTo>
                  <a:pt x="2440063" y="5730286"/>
                  <a:pt x="2221419" y="5730788"/>
                  <a:pt x="1987357" y="5722227"/>
                </a:cubicBezTo>
                <a:cubicBezTo>
                  <a:pt x="1753295" y="5713666"/>
                  <a:pt x="1455082" y="5742374"/>
                  <a:pt x="1297302" y="5722227"/>
                </a:cubicBezTo>
                <a:cubicBezTo>
                  <a:pt x="1139522" y="5702080"/>
                  <a:pt x="1004973" y="5737277"/>
                  <a:pt x="828065" y="5722227"/>
                </a:cubicBezTo>
                <a:cubicBezTo>
                  <a:pt x="651157" y="5707177"/>
                  <a:pt x="277792" y="5734769"/>
                  <a:pt x="0" y="5722227"/>
                </a:cubicBezTo>
                <a:cubicBezTo>
                  <a:pt x="-17642" y="5580983"/>
                  <a:pt x="-4355" y="5260240"/>
                  <a:pt x="0" y="5086424"/>
                </a:cubicBezTo>
                <a:cubicBezTo>
                  <a:pt x="4355" y="4912608"/>
                  <a:pt x="-9208" y="4615040"/>
                  <a:pt x="0" y="4450621"/>
                </a:cubicBezTo>
                <a:cubicBezTo>
                  <a:pt x="9208" y="4286202"/>
                  <a:pt x="21220" y="3942849"/>
                  <a:pt x="0" y="3814818"/>
                </a:cubicBezTo>
                <a:cubicBezTo>
                  <a:pt x="-21220" y="3686787"/>
                  <a:pt x="24895" y="3410535"/>
                  <a:pt x="0" y="3179015"/>
                </a:cubicBezTo>
                <a:cubicBezTo>
                  <a:pt x="-24895" y="2947495"/>
                  <a:pt x="-4041" y="2734935"/>
                  <a:pt x="0" y="2600434"/>
                </a:cubicBezTo>
                <a:cubicBezTo>
                  <a:pt x="4041" y="2465933"/>
                  <a:pt x="-17582" y="2241550"/>
                  <a:pt x="0" y="1907409"/>
                </a:cubicBezTo>
                <a:cubicBezTo>
                  <a:pt x="17582" y="1573269"/>
                  <a:pt x="21210" y="1537696"/>
                  <a:pt x="0" y="1271606"/>
                </a:cubicBezTo>
                <a:cubicBezTo>
                  <a:pt x="-21210" y="1005516"/>
                  <a:pt x="13869" y="478336"/>
                  <a:pt x="0" y="0"/>
                </a:cubicBezTo>
                <a:close/>
              </a:path>
            </a:pathLst>
          </a:custGeom>
          <a:solidFill>
            <a:srgbClr val="E78429"/>
          </a:solidFill>
          <a:ln w="25400">
            <a:solidFill>
              <a:srgbClr val="E7842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722CD-3539-6145-905D-F9A307EF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Classical Test Theory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BC1D-1C09-3C49-AE40-CAAFC8DD0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67" y="2607733"/>
            <a:ext cx="9889067" cy="3285067"/>
          </a:xfrm>
        </p:spPr>
        <p:txBody>
          <a:bodyPr>
            <a:normAutofit/>
          </a:bodyPr>
          <a:lstStyle/>
          <a:p>
            <a:endParaRPr lang="en-US" sz="2800" b="1" dirty="0"/>
          </a:p>
        </p:txBody>
      </p:sp>
      <p:pic>
        <p:nvPicPr>
          <p:cNvPr id="7" name="Picture 6" descr="Path diagram showing sum scores">
            <a:extLst>
              <a:ext uri="{FF2B5EF4-FFF2-40B4-BE49-F238E27FC236}">
                <a16:creationId xmlns:a16="http://schemas.microsoft.com/office/drawing/2014/main" id="{94B80999-9787-E449-BDFA-0DD57D76F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466" y="2598491"/>
            <a:ext cx="4282607" cy="33660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3CBC99-34D5-844B-B448-F354ED89A128}"/>
              </a:ext>
            </a:extLst>
          </p:cNvPr>
          <p:cNvSpPr/>
          <p:nvPr/>
        </p:nvSpPr>
        <p:spPr>
          <a:xfrm>
            <a:off x="4612427" y="4021940"/>
            <a:ext cx="493160" cy="472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CF7D84-1F40-EC4C-B5E0-13A9B7F94E0A}"/>
              </a:ext>
            </a:extLst>
          </p:cNvPr>
          <p:cNvSpPr/>
          <p:nvPr/>
        </p:nvSpPr>
        <p:spPr>
          <a:xfrm>
            <a:off x="1266561" y="3235092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➕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531801-2837-F140-9698-584E19E04330}"/>
              </a:ext>
            </a:extLst>
          </p:cNvPr>
          <p:cNvSpPr/>
          <p:nvPr/>
        </p:nvSpPr>
        <p:spPr>
          <a:xfrm>
            <a:off x="1251312" y="3717370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➕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C9B836-9717-2E4B-ACBB-F9A3FBAE4370}"/>
              </a:ext>
            </a:extLst>
          </p:cNvPr>
          <p:cNvSpPr/>
          <p:nvPr/>
        </p:nvSpPr>
        <p:spPr>
          <a:xfrm>
            <a:off x="1230585" y="4350267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➕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C017B-4504-F947-ADD0-84DF8E46F309}"/>
              </a:ext>
            </a:extLst>
          </p:cNvPr>
          <p:cNvSpPr/>
          <p:nvPr/>
        </p:nvSpPr>
        <p:spPr>
          <a:xfrm>
            <a:off x="1230585" y="4932246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A09F2-44BB-DC47-9A72-A85E5C7F980C}"/>
              </a:ext>
            </a:extLst>
          </p:cNvPr>
          <p:cNvSpPr txBox="1"/>
          <p:nvPr/>
        </p:nvSpPr>
        <p:spPr>
          <a:xfrm>
            <a:off x="1306049" y="5446807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=Observed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1CFF6-DD3E-4F26-896E-626D90F04B94}"/>
              </a:ext>
            </a:extLst>
          </p:cNvPr>
          <p:cNvSpPr txBox="1"/>
          <p:nvPr/>
        </p:nvSpPr>
        <p:spPr>
          <a:xfrm>
            <a:off x="3242624" y="5486211"/>
            <a:ext cx="360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= (“TRUE SCORE” + ERROR)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44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  <p:bldP spid="14" grpId="0"/>
      <p:bldP spid="5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1.7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4.6|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|0.8|1|0.8|1|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|0.8|1|0.8|1|3.8"/>
</p:tagLst>
</file>

<file path=ppt/theme/theme1.xml><?xml version="1.0" encoding="utf-8"?>
<a:theme xmlns:a="http://schemas.openxmlformats.org/drawingml/2006/main" name="SketchyVTI">
  <a:themeElements>
    <a:clrScheme name="AnalogousFromRegularSeedLeftStep">
      <a:dk1>
        <a:srgbClr val="000000"/>
      </a:dk1>
      <a:lt1>
        <a:srgbClr val="FFFFFF"/>
      </a:lt1>
      <a:dk2>
        <a:srgbClr val="321C1C"/>
      </a:dk2>
      <a:lt2>
        <a:srgbClr val="F0F2F3"/>
      </a:lt2>
      <a:accent1>
        <a:srgbClr val="E78429"/>
      </a:accent1>
      <a:accent2>
        <a:srgbClr val="D52317"/>
      </a:accent2>
      <a:accent3>
        <a:srgbClr val="E7296C"/>
      </a:accent3>
      <a:accent4>
        <a:srgbClr val="D517A9"/>
      </a:accent4>
      <a:accent5>
        <a:srgbClr val="C329E7"/>
      </a:accent5>
      <a:accent6>
        <a:srgbClr val="641AD5"/>
      </a:accent6>
      <a:hlink>
        <a:srgbClr val="3F82B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D5B7CF51FD7D419C5CAA01758E47AC" ma:contentTypeVersion="13" ma:contentTypeDescription="Create a new document." ma:contentTypeScope="" ma:versionID="b64f38b3ec8a3619e5554203bfedb273">
  <xsd:schema xmlns:xsd="http://www.w3.org/2001/XMLSchema" xmlns:xs="http://www.w3.org/2001/XMLSchema" xmlns:p="http://schemas.microsoft.com/office/2006/metadata/properties" xmlns:ns2="22dc0c7b-222c-4368-9d25-b23c1c5625aa" xmlns:ns3="a544f5c6-c2b2-44cf-9139-519269434505" targetNamespace="http://schemas.microsoft.com/office/2006/metadata/properties" ma:root="true" ma:fieldsID="24a7b17ef24addfb07d34f978b6a18cc" ns2:_="" ns3:_="">
    <xsd:import namespace="22dc0c7b-222c-4368-9d25-b23c1c5625aa"/>
    <xsd:import namespace="a544f5c6-c2b2-44cf-9139-5192694345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c0c7b-222c-4368-9d25-b23c1c5625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4f5c6-c2b2-44cf-9139-51926943450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553856-997B-4274-BA53-F969D94F2105}"/>
</file>

<file path=customXml/itemProps2.xml><?xml version="1.0" encoding="utf-8"?>
<ds:datastoreItem xmlns:ds="http://schemas.openxmlformats.org/officeDocument/2006/customXml" ds:itemID="{CC1B9437-6BA3-41B5-B5DE-CC1F4BA6782B}"/>
</file>

<file path=customXml/itemProps3.xml><?xml version="1.0" encoding="utf-8"?>
<ds:datastoreItem xmlns:ds="http://schemas.openxmlformats.org/officeDocument/2006/customXml" ds:itemID="{5A3B4900-7C84-46AE-9039-B01CE17A2B5B}"/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206</Words>
  <Application>Microsoft Macintosh PowerPoint</Application>
  <PresentationFormat>Widescreen</PresentationFormat>
  <Paragraphs>65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Helvetica</vt:lpstr>
      <vt:lpstr>Modern Love</vt:lpstr>
      <vt:lpstr>The Hand</vt:lpstr>
      <vt:lpstr>SketchyVTI</vt:lpstr>
      <vt:lpstr>Measurement Paradigms</vt:lpstr>
      <vt:lpstr>This Video</vt:lpstr>
      <vt:lpstr>Data Types (Recap)</vt:lpstr>
      <vt:lpstr>Ways of Measuring</vt:lpstr>
      <vt:lpstr>Scores</vt:lpstr>
      <vt:lpstr>Item Response Theory</vt:lpstr>
      <vt:lpstr>Item Response Theory</vt:lpstr>
      <vt:lpstr>Classical Test Theory</vt:lpstr>
      <vt:lpstr>Classical Test Theory</vt:lpstr>
      <vt:lpstr>Measurement Paradigms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 Paradigms</dc:title>
  <dc:creator>Oliver Clark</dc:creator>
  <cp:lastModifiedBy>Oliver Clark</cp:lastModifiedBy>
  <cp:revision>18</cp:revision>
  <dcterms:created xsi:type="dcterms:W3CDTF">2021-02-16T14:40:37Z</dcterms:created>
  <dcterms:modified xsi:type="dcterms:W3CDTF">2021-03-06T12:29:32Z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0x010100A4D5B7CF51FD7D419C5CAA01758E47AC</vt:lpwstr>
  </property>
</Properties>
</file>